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ink/ink10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.xml" ContentType="application/inkml+xml"/>
  <Override PartName="/ppt/ink/ink20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.xml" ContentType="application/inkml+xml"/>
  <Override PartName="/ppt/ink/ink30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4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64 154,'3'3,"1"1,-3-1,1 0,0 0,2 0,-1-3,-2-3,3 1,1-2,0-2,2-1,0-1,2-1,-1 0,0-1,1 1,-3 3,0-1,-2 3,-3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1205 181,'6'0,"4"0,5 0,10 0,1 0,3 0,-1 0,-1 0,-5 0,-4 0,-5 0,-5 0,-5 0,-10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968 277,'6'-1,"2"0,6 1,5 0,11 0,3 0,1 0,1 0,1 0,-1 0,-7 0,-5 0,-5 0,-7 0,-6 0,-2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374 501,'-3'-1,"-1"1,1-1,-1 0,-1 1,0-1,0 0,-1 0,0 1,-1-1,-1 1,0 0,-1 0,0 0,-1 0,0 0,1 0,1 0,0 0,0 0,0 0,0 0,0 0,1 0,0 0,0 0,-1 0,1 1,1 0,-1 0,0 0,0 1,-1-1,0 0,1 1,0 0,-1-1,-1 1,1 0,0-1,-1 1,2-1,0 1,0 0,1-1,-1 0,1 0,0 1,2-1,0 1,-1 0,1 1,1 0,0 1,2 0,0-1,0 1,1 0,0 1,1-1,3 0,-1-2,3 1,-3-1,2 1,0 0,0-1,2 0,1 0,0 0,1-2,0 2,1 0,-1 0,0 0,1 0,0 0,-1-1,1 0,0 0,0 0,0 0,0 0,-1-1,1 0,0 0,0 0,0 0,-1 0,0 0,0 0,-1 0,0 0,1 0,-1 0,1 0,0 0,1 0,-2 0,1 0,-1 0,-1 0,1 0,-1 0,-1-1,-1 1,0-2,-1 1,2-1,-1 1,-1-2,2 1,0 0,0-1,0 1,0 0,-1-1,0 1,0 0,-1 0,-1 0,0 0,0-2,-2 0,0 1,0 0,-1-2,0 1,0 1,0-1,0 0,0 0,-1 0,-1 0,-1 0,0 1,-2 0,2 1,-2 0,0 1,-1-1,0 1,0 0,-2-1,1 1,1 0,0-1,1 1,-1 0,0 0,3 1,-1 0,-1 0,1 0,0 0,1 0,-2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1006 471,'-7'0,"0"0,-1 0,-1 0,1 1,0 0,0 1,-2 0,1 0,-1 0,0 0,1-1,0 2,0-1,1 1,0-1,2 1,-1-1,2 1,0-1,1 1,1 0,1 0,1 1,0-1,1 0,0 1,0 0,0 1,2-1,0-1,1 1,1 0,-1-3,2 1,-1 0,2 1,-1-2,-1 1,1-1,1 0,0 0,0-1,1 2,1-1,2 0,3 0,0 1,2-1,-1 1,-2-1,-1 0,-1-1,1 1,1 1,-1-2,-2 0,5 0,0 0,3 0,-1 0,-1 0,-1 0,-2 0,-1 0,0 0,-2 0,0 0,1 0,-1-1,1-1,0 0,1-2,0 0,-1 0,0 0,-3 1,-2 0,0 0,-3 0,-1 0,0 0,-1 0,-2-2,1 1,0 1,-2-2,1 2,-1-1,-1 0,0 1,-3 0,1 0,-1 0,1 1,1 1,-1-2,0 2,0 0,1 0,0 0,-1 0,0 0,-1 1,0 0,-1 0,1 0,-1 0,-2-2,2 1,1 0,1 0,0 0,1-1,-1 1,0 0,-1 0,0 1,1 0,-1 0,0 0,0 0,0 0,1 0,0 0,1 0,0 0,1 0,0 0,0 0,0 0,0 0,1 0,-1 0,1 0,-1 0,1 0,0 0,0 0,-1 0,1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1361 546,'3'7,"-1"0,1-1,0 1,0-3,-1-1,2-3,-1-5,2-1,1-1,0 0,-1 1,1-1,1 2,0 1,1-1,-3 2,0 0,0 1,-2 0,0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85 127,'2'3,"0"0,2 3,-2-3,0 0,0 0,1 1,0-1,0-1,-1-6,1-1,1-2,0 0,2-3,0 0,3-1,0 2,-2 2,-1 2,-2 2,-1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344 183,'3'0,"1"0,3 0,2 0,3 0,2 0,3 0,3 0,0 0,1 0,-3 0,-1 0,-5 0,-3 0,-3 0,-3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1143 213,'5'0,"2"0,1 0,4 0,9 0,9 0,11 0,8 0,1 0,-1 0,-7 0,-5 0,-8 0,-7 0,-10 0,-4 0,-5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222 654,'-5'0,"-1"0,-1 0,0 0,-1 0,1 0,-1 0,2 0,-2 1,2 0,1-1,0 3,1-2,-1 1,1 1,-2 0,2 0,0 0,1-1,0 0,0 0,-1 1,1 1,2 0,0-1,0 1,1-1,0 1,0-1,0 1,2-1,1-1,0 0,0 0,0 0,0 1,1 0,-1-1,0 0,0 0,0-1,2 2,-2-2,2 1,-1 0,1-1,0 0,1 0,0 0,0 0,1 0,1 0,0 0,0 1,1 0,-1-1,3 1,-1 0,0-2,0 1,-2-1,0 0,1 0,0 0,0 0,0 0,0 0,1 0,0 0,1 0,-1 0,-1 0,-1 0,0 0,0 0,-2 0,1 0,1 0,-1 0,1 0,0 0,1 0,1 0,-1-1,-2-1,-1 1,1 1,-1-2,0 1,2-2,-2 2,1-2,1 1,1-2,-1 1,0 0,-1 0,0-1,-3 2,0-1,0-2,-4 2,1 0,-1 0,0-1,0-1,-2 1,0-1,0-1,-1 2,0-1,0 1,0 0,-2 0,0 0,-2 2,1-1,0 1,-2-1,0 1,0 0,-1 0,-1 0,0 0,-1 0,-5 0,3 1,0 1,-1 0,2 0,-5 0,1 0,1 0,1 0,2 0,-1 0,-6 0,2 1,-2 2,-3 1,0-1,2 2,3-2,1 0,5-2,-1 2,4-2,1 0,2-1,2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982 646,'-9'0,"-1"0,-1 0,0 0,0 0,3 0,-3 0,3 0,-1 2,1 0,1 0,0 1,0-1,-1 1,0 0,1 1,-1-1,1 1,0 0,2 0,0 0,2 0,0 0,2 1,3-2,1 1,0-1,3 1,1 0,2 0,-2 1,-1-2,1 0,-1-1,0 1,0-1,-2-1,0 1,1-1,-1 1,2 0,1 0,2 0,1 0,0-1,1 0,1 0,-1-1,1 0,0 0,1 0,3 0,1 0,1 0,0 0,3 0,4 0,-9 0,5-2,-1-1,-4 0,-1 0,-1 0,-2 0,0 1,-3 0,-1 0,-2-1,0 0,-3 2,0-2,-2-1,0 1,-1 0,0-1,0-1,0 1,-2 1,0-1,-1-1,0 3,-1-1,-2 0,3 0,-3 1,-1 0,-3-1,-1 1,-3-1,-2 0,0 0,0 0,0-1,1 2,1 0,2-1,1 1,0 1,2 1,-1 0,1 0,2 0,0 0,-1 0,1 0,0 0,1 0,-1 0,1 0,0 0,0 0,3 0,-1 0,1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965 335,'7'0,"-1"0,2 0,1 1,2 0,-1 0,1-1,-2 0,0 0,-2 0,-1 0,-1 0,-2 0,2 0,-1 0,0 0,2 0,0 0,1 0,1 0,1 0,2 0,0 0,-1 0,1 0,-2 0,1 0,0 0,-1 0,-1 0,0 0,-1 0,-1 0,-1 0,0 0,-1 0,-1 0,0 0,0 0,2 0,-1 0,1 0,0 0,1 0,0 0,1 0,0 0,0 0,2 0,-1 0,0 0,-1 0,1 0,-1 0,-1 0,0 0,-2 0,0 0,-1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1392 302,'2'3,"1"0,0-3,-1-4,1-2,0 1,1-1,0 0,0-1,1 1,0-1,-1 3,-1-1,-1 2,1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950 475,'6'0,"2"0,1 0,0 0,2 0,0 0,1 0,1 0,-1 0,-1 0,1 0,-1 0,1 0,1 0,-3 0,3 0,-3 0,-1 0,0 0,1 0,1 0,-2 0,2 1,-2 0,2 0,-2-1,2 0,-1 0,-2 0,0 0,0 0,0 0,-1 0,1 0,1 0,0 0,0 0,0 0,1 0,0 0,-1 0,0 0,-1 0,0 0,-1 0,-1 0,-1 0,1 0,-1-1,1 1,-1 0,-2 0,0 0,0 0,1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1481 462,'2'3,"1"-1,3-7,-1 1,1-1,0-3,-1 2,1-2,1 1,-2 2,0 0,-1 2,0-1,-5 8,-2-1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978 608,'4'0,"2"0,2 0,0 0,3 0,0 0,0 0,2 0,4 0,3 0,5 0,4 1,1 1,1-2,1 0,-3 0,-1 0,-3 0,-5 0,-3 0,-6 0,-3 0,-1 0,-4 0,1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1446 597,'3'4,"1"0,-1-1,0 0,0-2,-1-4,1 0,2-3,0 0,2-3,-1 1,1-1,-2 2,2 1,-1 1,1 1,-3 1,0 1,-1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58 161,'3'5,"1"-1,-1 1,-1-2,1-2,0-6,0 0,1-1,0-1,0 0,1 0,0-2,1 1,0 0,0 1,-2 0,0 2,-1 0,-1 2,-1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136 249,'3'0,"1"0,-1 0,1 0,0 0,0 0,0 0,0 0,2 0,2 0,2 0,7 1,0-1,5 0,4 0,1 0,-1 0,-1 0,-5 0,-1 0,-5 0,-3 0,-1 0,-1 0,-2 0,-2 0,-2 0,0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915 195,'13'0,"2"0,11 0,5 0,2 0,1 0,-1 0,-3 0,-5 0,-5 0,-2 0,-7 0,-2-1,-3 1,-3-1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895 555,'-3'-1,"-1"0,-1 0,1 1,-1 0,-1 0,0 0,0 0,1 0,-1 0,0 0,1 1,0 0,0-1,-1 1,2 0,-1 0,0 0,0 1,1-2,1 1,0 0,-1-1,1 2,0-1,-1 0,0 1,1-1,-2 1,2 0,-1 1,1-1,-1-1,1 2,1 0,2 0,0 1,2 0,-2 1,0 1,3-1,-1-2,0 0,1-1,1 1,-1-1,2 1,-3 0,1 2,3 0,-2-3,-1 0,0-1,1 0,0 0,0-1,1 1,1 1,1-2,-1 2,3-1,-1 0,1 1,0-1,0 0,-1-1,1 0,1 0,0 0,1 0,-2 0,3 2,0 0,-2-1,0 0,-1-1,2 0,-1 0,1 0,-2 0,2 0,0 0,0 0,1 0,-1 0,0 0,2-1,-3-1,-1 1,-1-1,0-1,0 1,-2-1,1 0,-1 0,-1-1,0 1,-2 1,1 0,0-3,-2 1,-1 1,0 0,1-2,-1 0,0 1,-1 0,0-2,-1 1,0-2,-1 2,1 1,0 0,-2 0,-1 0,1 2,0 0,-2 0,0-1,-1 1,-1 0,0 0,0 0,-1 0,0 0,0 1,0 0,0 0,0 1,-2-1,1 0,0 1,1 0,-1 0,0 0,0 0,0 0,0 0,1 0,0 0,0 0,1 0,1 0,1 0,0 0,1 0,0 0,0 0,-1 0,1 0,-1 1,-1 0,1 0,0 0,0 0,1 0,-1 0,2-1,0 1,0-1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264 549,'-8'0,"-3"0,0 0,-3 0,-4 0,-2 0,-3 0,3 0,-1 0,4 0,2 2,3-1,3 1,1 1,1 0,0 0,3-1,0 1,1 0,0 0,-1 3,2-1,0-1,2 0,0-1,1 1,1 2,0-3,1 1,0-2,0 1,0-1,0 1,3 1,-2-2,1 0,-1 1,1-2,0 1,1 0,0-1,-1 0,2 1,0-2,0 2,-1 0,0-2,1 2,1 0,-2-2,0 2,2-1,1 0,0 0,-1-1,0 0,0 0,-1 0,-1 0,1 1,0 0,1 0,0-1,1 1,0-1,3 0,1 0,-1 0,3 0,-1 0,0 0,1 0,-1 0,-1 0,0-1,0-1,-2 0,-2-1,0-1,0 0,-1 0,-2-2,0 1,-2 1,-1-1,-1 1,0-2,0 2,-1 0,0-1,-1 1,0-3,-2 2,-1 1,0-2,-1 2,0 0,0 1,1 0,-2 0,1 1,-1 0,1 0,-1 1,0 0,-1-1,-2 2,1-1,-2 0,0 1,-1 0,0 0,-3 0,1 0,0 0,-3 0,3 0,0 0,-1 0,-1 0,-1 0,3 0,0 0,1 0,1 0,1 0,3 0,1 0,1 0,1 0,0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510 376,'3'4,"-1"-1,2 2,-3-2,1 1,3-7,0-4,1 0,2-3,1-1,1-1,2-1,-1 0,1 1,-3 4,-1 1,-2 1,0 1,-3 2,0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517 510,'2'4,"0"-1,1 1,-1-1,0 2,1-2,-1 1,0-1,2-9,-2 0,1-1,0-1,0 0,1-1,0 0,0-1,1 2,-1 0,1-2,0 2,0-1,0 3,0-1,-1 2,0 0,-1 2,-2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236 86,'-7'0,"0"0,0 0,1 0,1 0,0 0,1 0,-2 0,1 0,-1 1,0 0,1 0,-1 0,1 1,-2-2,2 3,-1-2,1 2,0-1,2 0,-1 0,1 0,0 0,1 1,-1-1,0 4,2-3,0 1,0 0,1 1,-1-2,0 0,1 2,0-2,0 1,1-1,0 0,2 1,-1 0,1-1,0-1,3 1,-2-1,2 0,0 1,-1-1,0-1,0 0,-1 0,1 0,-1 0,3 0,-2 0,1-1,1 2,1-1,1 1,1-1,-1-1,1 0,0 0,0 0,0 0,-1 0,-1 0,0 0,0 0,0 0,-1 0,0 0,0 0,1 0,0 0,1 0,-1-1,-1 1,1 0,2-1,-1-1,0 0,0 1,1-2,-1 0,0-1,0 0,-2 0,0 0,-3 0,0 1,-1-2,-1 2,-1-1,1 0,-2 1,1-2,-1 2,0-1,0 1,0-1,0-1,0 1,-1 0,0-1,-1 1,0 0,-1-1,0 0,0 2,-1 1,1-1,-2 0,0 1,0-2,-3 2,1 0,-1 1,-1-2,0 2,0-1,-1 1,1 0,1 1,-1 0,-1 0,0 0,-1 0,1 0,-2 0,-1 1,-1 1,3 0,-1 0,1-1,1 2,0-1,1 0,3-1,2 0,1-1,0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924 201,'3'0,"2"0,3 0,3 1,7 0,9 1,4-2,3 0,1 0,-1 0,-3 0,-5 0,-5 0,-9 0,-5 0,-4 0,-8 0,0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982 205,'8'0,"0"1,3-1,6 0,5 0,3 0,1 0,1 0,-1 0,-2 0,-3 0,-5 0,-3 0,-4 0,-4 0,-2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1468 340,'-4'-4,"1"1,-2-1,2 1,-2 0,1-1,2 0,-1 1,2-1,1 0,0 1,2-2,3 1,-1 2,2 1,0 0,0 0,0 1,0 1,-1 0,0 1,-2 0,0 1,-1 1,-2 2,0-2,0 1,-1 0,0-1,-1 0,2 0,-2-1,1 0,0 1,-1 1,1-1,0-1,1 1,0 0,4 0,0-2,0 1,-2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1502 396,'2'3,"-2"0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1453 452,'6'0,"1"-2,1-1,2 0,3-1,3 0,0 1,-2 0,-4 0,-1 2,-2-1,-3 1,-1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463 622,'5'0,"0"0,2 0,0 0,3 0,1 0,2 0,2 0,-3 0,0 0,-1 0,0 0,-1 0,-3 0,-2 0,-2 0,0 0,-7 0,0 0,-4 2,1-1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471 628,'9'0,"-3"0,2 0,3 0,1 0,1 0,1 0,3 0,-1 0,0 0,-1 0,-3 0,-1 0,-3 0,-3 0,-2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117 598,'3'0,"0"5,0 0,0-1,0-1,-1 2,0-2,1 0,-1 0,1-4,0-3,2-2,3 0,1-2,3-1,2 0,3-2,-3 1,-3 1,1 1,-1 1,-4 3,-3 1,-1 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325 679,'3'0,"0"0,4 0,1 0,1 0,2 0,0 0,2 0,2 0,2 1,-2 1,-1 1,2 0,0 1,3-1,-1 0,1-2,-6 0,-4-1,-3 0,-3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201 748,'5'0,"1"0,2 0,2 0,1 0,2 0,6 0,-1 0,3 0,-5 0,0 0,-5 0,-2 0,-3 0,-3 0,0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765 558,'4'4,"-1"-2,1 1,-1 0,1 0,0 0,0 0,0 0,-1 0,0-2,1 0,0-1,-1-1,1-2,1-1,1 0,0-1,0-1,2 0,-1 1,1 0,-1 1,-1 0,1 0,-2 0,-1 2,-1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1034 646,'9'0,"1"0,7 0,7 0,1 0,1 0,3 0,-3 0,-1 0,-3 0,-3 0,-3 0,-6 0,-3 0,-4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885 706,'6'1,"1"-1,0 0,2 0,1 0,2 0,3 0,1 0,3 0,-1 0,0 0,-1 0,-1 0,-3 0,-2 0,-2 0,-2 0,-4-1,-7 2,0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970 715,'3'0,"4"0,0 0,0 0,3 0,0 0,4 0,-2 0,1 0,-2 0,-2 0,0 0,-2 0,0 0,-2 0,0 0,-2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120 252,'3'3,"0"1,-1-1,-1 1,2-2,-1 1,1 1,0-2,0 0,0-2,-1-3,2-2,0 0,2-2,0 0,0-1,1 0,0 0,1 1,-1-1,2 0,-1 1,-1 2,0 0,-2 1,0 1,-1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742 261,'3'4,"0"2,1-2,-1-1,2-1,-1-1,-1-1,1-2,-1 0,3-2,-1-1,2-2,0-1,0 0,1-2,-1 2,0-1,-1 1,0 2,-2 0,-1 2,-1 0,0 1,0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384 324,'6'0,"1"0,1 0,3 0,1 0,1 0,1 0,-1 0,-3 0,-1 0,-2 0,-3 0,-1 0,0 0,0-1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932 305,'6'0,"3"0,7 0,6 0,5 0,5 0,3 0,1 0,-1 0,-5 0,-3 0,-5 0,-1 0,-3 0,-6 0,-2 0,-1 0,-4 0,-2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381 616,'-3'0,"-2"0,0 0,0 0,0 0,-1 0,-1 0,0 0,1 0,-1 0,0 0,0 0,-1 0,0 0,1 0,-1 0,0 0,0 0,0 0,0 0,0 0,0 0,1 0,0 0,1 0,-1 0,1 0,0 0,0 0,-2 0,2 0,0 1,1-1,-2 1,2 0,1-1,0 0,-1 0,1 1,1 0,0-1,0 1,0 0,0 0,0 1,-2 1,2-2,0 0,-3 2,3-2,0 1,1 1,0 0,2 1,0-1,1 0,-1 0,4 2,-2-1,0 0,1-1,1 1,-1-2,1 0,1 0,-2 0,1 1,0-2,1 1,-1 0,-1-2,0 1,0 0,0-1,0 1,3 0,-3 0,0-1,2 1,0-1,1 2,-1-1,-1-1,0 0,1 0,-1 0,1 0,0 0,-1 0,0 0,0 0,1 0,0 0,-1 0,1 0,1 0,0 0,-2 0,0 0,0 0,0 0,-1 1,0 0,3-1,-2 2,1-2,0 1,0-1,1 0,1 0,-1 0,0 0,1 0,0 0,0 0,1 0,1 0,1 0,1 0,-1 0,1 0,-1 0,0 0,-1 0,0 0,0 0,-1 0,2 1,-2-1,2 0,-1 0,0 0,0 0,0 0,-2-1,-1 1,1-2,-2 1,-1 0,0-1,0 2,-1-2,0 1,1-2,-3 0,0-3,1 3,-1 0,0 0,0 0,0 0,1-1,-1-1,-1 1,0 0,0 0,0 0,0 1,-2-1,2 1,-3-2,1 2,-1 0,0 1,-1-1,1 2,-1 0,0 1,-1-1,1-1,0 2,-1-1,0 0,-3 1,2 0,-1 0,0 0,0 0,0 0,0 0,0 0,1 0,-1 0,1 0,-1 0,-1 0,-1 0,0 0,-1 0,0 0,0 0,0 0,2 0,0 0,1 0,1 0,1 0,0 0,0 0,1 0,0 0,1 0,0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880 554,'-9'2,"-1"0,0 0,0 0,1 0,-1-1,2 1,0-1,1 1,1 0,0-1,-1 2,2-1,0 0,1 1,1-1,-2 2,2-1,1 1,0-1,-1 1,2-1,1 0,0 1,0 0,0 0,2-1,0 0,1 1,0-2,1 0,3 1,-2-2,1 0,0 1,2-1,0 0,-1-1,1 0,1 1,-2-1,2 1,-1 0,-1 0,0 0,0 0,0-1,0 0,1 0,1 0,0 0,0 0,0 0,-1 0,0 0,1 0,0 0,1 0,-1 0,2 0,0 0,3 1,1 0,-3-1,5 1,-4-1,1 0,0 0,-1 0,-1 0,-1 0,0 0,0 0,0 0,0 0,-2 0,0-2,-1 0,0 2,0-2,0 0,0 1,1-1,-1 0,0 0,-1 1,0 0,0-1,0 0,-1-1,0 1,-1 1,-2-2,0 2,0-2,-1 0,0 0,-2 0,1-2,1 1,-2 0,1 1,-1 0,0-3,-1 3,-1 0,0-1,-2 1,1 0,-3 0,1 0,-2 1,0 0,0 0,0 1,-1-1,1 0,-2 2,0-1,2 1,-1 0,-2 0,1 0,-1 0,0 0,-1-1,1 0,2 1,-3 0,-1 0,-3-2,2 1,0 0,0 0,1-1,1 2,1-1,1 1,0 0,0 0,2 0,0 0,-2 0,2 0,-1 0,1 0,0 0,0 0,1 0,-1 0,1 0,0 0,-1 0,0 0,-1 0,0 0,0 0,0 0,0 0,1 0,1 0,0 0,-1 0,1 0,0 1,2 0,1-1,0 1,0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1376 658,'1'3,"2"-2,0-5,1-1,1 0,-1 0,-1 0,2-1,2 0,-1 0,3-1,0 0,0 0,-2 2,0 0,-2 2,-1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1503 431,'1'-3,"1"0,1 1,0 2,1-1,0 1,0 2,-1 1,-1 0,-2 0,0 2,-1-1,-4 1,-1-1,3-2,0-1,0 1,1 1,2 0,0 1,0 0,0-1,0 1,2 0,1-1,0-2,0-1,2 0,0-2,2 0,-2-1,1 0,-3 1,0-1,-1 0,-1 0,-1-2,-2 1,0 1,-3 0,1 1,1 0,0 2,-2-1,1 1,0 0,-1 0,1 0,1 0,0 0,-1 0,1 0,0-1,2-3,1 1,1-1,1 1,2 0,-1 1,0 1,1 1,-1 1,1-1,-1 0,0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1544 419,'2'3,"0"0,2-2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1560 442,'2'3,"0"0,0-6,-3-2,0-1,-1 0,1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1564 403,'2'-4,"1"3,0-1,0 2,0 3,-1 0,-1 0,-1 1,0-1,0 0,-1 0,5-3,-1 0,2 0,-1 1,-1 2,-3 0,1 1,-1 0,-4 0,-1-3,2-1,0 0,1-3,2 0,1-1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1610 399,'0'3,"0"1,3 1,1-1,1-2,0-2,-2 0,1 0,0-4,-2-1,-2 0,-1 1,-3 0,0 2,0 1,0 0,1 1,0 0,1 3,2 0,0 0,1-7,0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1616 358,'-3'-2,"-4"2,1 0,-3 0,1 2,-2-1,0 1,0 0,0 0,-1 0,1 0,1-1,1 1,1 0,-1 3,0-1,1 1,-1 0,2 1,0 1,1-1,1 1,2-2,0 0,0 1,1-2,1 1,0 0,0 1,2 1,0 0,0 0,1 0,-1 0,1-1,-1-1,0 0,-1-2,2 1,-1-1,0 0,2 0,0 0,0 0,1-1,1 0,0 0,2-1,1 0,-1-1,2 0,0 0,2 0,2-2,-2 0,-1 0,3-1,-1-1,-1 0,-3 0,3-3,-4 2,1-2,-2 1,-1-2,-2 2,-2-1,1 0,-2 0,0 1,0 0,0 1,-1 2,0 0,0-1,0 1,0-2,-2 0,1 1,-1-2,0 2,1 0,-1 0,1 1,0 0,-2-1,0 1,-1-1,0 1,0 0,-2 0,-1 0,0 0,-1-1,1 2,0-1,0 1,2 0,1 0,0 0,1 1,0 1,0 0,-1 0,1 1,-1-1,1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1625 602,'4'7,"0"-2,-1 0,0-1,-1-1,1 0,0-3,1-7,-1 0,1 0,-1-2,1-1,0 1,0 0,-1-1,1 2,-2 2,0 1,0 2,-1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77 256,'3'3,"1"2,-2-1,0-1,0 1,0-1,0 1,0-1,2 1,-1-3,-1-4,0-2,1 0,1-2,0 1,0-2,2-2,0 1,3-1,0-2,0 1,-2 3,0-1,-2 2,-1 1,-1 3,-1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800 228,'3'4,"-1"-1,0 1,0-1,0 1,0-1,1 1,0-1,0 0,1-5,-1-3,1-1,2-4,1 0,1-3,1 1,-3 2,1 1,-2 3,0 0,-2 2,0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1571 182,'0'8,"0"0,0 1,0 2,0-1,0 0,1-2,-1-3,0-2,0-6,-1-3,-1-2,1 0,-1 0,0-1,2 1,-1 2,1 0,0 1,0 1,0 1,0 0,0 0,0 0,3 1,1 2,1 2,-1 1,0 1,-2 0,-1-1,-1 0,0 3,-1-2,0-1,-3 0,1-2,0-1,0-2,2-1,4 3,3 4,-2 0,0 1,0 0,-1 0,-1-2,1-1,0 0,1-2,0-3,-1-1,-1 1,-2-1,1 1,0 0,-1-2,0 1,-3 2,0 3,2 2,1 0,0 0,1 0,0 0,0 0,2 3,2-2,-3-1,3-1,0-2,-2-2,1-2,-2 0,0 0,-1-1,-1 1,0-1,0 0,0 1,0-1,0 1,0 1,-3 2,2 4,1 0,1 1,2 0,0-2,0 0,-2 1,3 1,-1-1,-2 0,-1 0,-3-1,0-1,-1-1,2-4,1 0,1 0,0-1,2 2,0 0,1 0,1 0,-1 0,-2-1,-1 0,0 1,0 0,-3 1,0 6,3-1,0 2,0-2,2 1,0 0,2-3,2-1,-3-2,0 0,0-2,-2 0,-1 1,0 0,-1 0,0 0,4 2,1 6,-1 0,0-1,0-2,0-1,1-1,-2-3,-2 0,1-1,-1 1,0 0,1 0,3 2,-1 1,-3 3,0 1,1-1,0 0,2-1,0-4,-2-1,-1 0,0 0,-2 0,3 0,5 0,-2 0,0-2,1 0,0-1,-1-2,-2-1,0 2,0 2,-1 1,-1 1,0-1,-2 1,1 6,1 0,-1 2,0 0,0 1,1-2,0 2,0-3,2 1,-1 0,0-1,1 0,-1 0,2 0,-1 0,-1-6,2 1,1 1,-2 4,0 0,-2 1,-5-1,0-2,-1 1,0-1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1636 275,'7'-5,"0"-1,4-2,3-2,2 1,2 0,-3 2,-2 1,-2 1,-3 3,-1 1,-4 0,-4 7,-1 0,0-1,-3 2,1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1699 282,'0'-3,"3"-1,3 0,0-1,3 0,-1 0,-1 1,2 0,-3 2,-3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244 273,'3'0,"1"0,3 0,1 0,2 0,2 0,6 0,3 0,3 0,4 0,-1 0,-1 0,-1 0,-3 0,-3 0,-5 0,-4 0,-2 0,-3 0,-2 0,2 0,3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930 274,'8'0,"3"0,2 0,14 0,9 0,7 0,3 0,9 0,6 0,-6 0,-1 0,-5 0,-9 0,-9 0,-11 0,-10 0,-6 0,-1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1562 387,'2'3,"-1"1,0 0,0 1,0 0,0 0,0-1,0 1,1-2,-1 0,1 0,1-1,1-1,0-4,-1 1,0-1,-1-1,-1 0,0-1,0 0,-1-1,0 1,0 0,-1-2,0 3,1-1,-2 2,6 4,-2 2,3-1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1622 384,'-3'0,"1"3,2 0,0 0,0 1,0 0,0-1,4-2,-1 0,3-2,-2-1,0-1,-1 1,-1-2,-1 0,-3 0,5 10,0 0,0 1,0 1,-1 0,0 1,-1 0,0-1,-1-3,0 2,0 0,-2-2,1-2,0 0,-2 0,0-2,0-2,2-3,-2 0,2-2,-1-2,1-1,1 0,1 0,1 1,0 2,0 1,1 1,2 1,-1 1,-1 0,2-1,-3 0,0 0,-2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1676 366,'-3'1,"-1"4,1-1,2-1,1 0,0 0,0 0,2 0,3 0,0-1,-2-2,0-2,-3-2,0 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1621 505,'2'3,"1"-1,-1 1,-1 0,2 3,-1-2,-2-1,0 0,0 1,-1-7,1 0,0-1,0-1,1 2,4-2,-1 3,0 0,0 1,0 0,0 1,-1 2,-1 2,0-1,-1 0,2-1,0-2,2-4,-2 1,-1 0,0-1,-1 1,-1-1,-2 1,-1 0,0 2,0 1,0 1,0 2,3 0,0 0,0 0,0 1,1 1,2-3,3 0,-3-2,3-1,0-1,0-1,-1 0,0 0,-2-1,-1-1,-1 0,0 0,0-1,-1 0,0-2,0-1,0 0,0 0,0 3,0 0,-1 2,1 1,-1 7,1 1,1-1,0 1,0 0,0 1,1 2,0-1,2 0,-2-1,0 1,1-2,-2-1,0-1,-2-6,-2-1,1 1,-1-1,1 1,0 0,1 0,0-1,5 1,3 1,-2-1,0 1,-1 0,-1 0,0 0,-5 5,-1 1,0 0,-3 0,2-1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1690 551,'2'10,"0"2,0-1,1 1,-1 0,-1-3,0-3,-1-3,1 2,-5-12,3-2,-2-3,0 0,1 2,0 1,1 2,1 3,0 0,0 1,1 0,3 1,1-1,2 2,-1-2,0 2,0 0,-1 1,-2 1,-3 5,-4-1,1-3,-1 0,0-1,-1 1,1-2,1 1,0-1,6-3,0 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1747 542,'1'4,"1"2,0-1,0 0,-1-1,2 0,0-3,0-2,-1-3,-1 1,1-2,0 0,-2 1,1 1,1 10,0-2,-1 0,-1 1,2 0,-1 1,0-3,0 0,0 0,0 0,0 1,-1-1,2-1,-2 1,1-1,-1-6,0-2,1-2,1 2,-1-2,0 2,1 1,-1-1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1790 532,'0'3,"-1"1,1 0,0 0,0 0,0 0,0-1,0 2,1-2,2 1,0-2,0-1,1-1,0-2,-2-1,-1 0,1-2,0 0,-1 1,1-1,-2 2,0-2,0 1,-1 0,0 1,-3-2,1 1,0 2,0 1,-1 4,2 2,1 0,1-2,0 0,0 0,1 1,1 1,2-1,2-2,0 0,1 0,-1-1,0 0,-3 0,0-1,-8 1,2-1,-2 0,0 1,-2 1,1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1668 653,'5'-1,"4"-2,2 2,3-2,2-2,1 0,-3-1,3 2,-3-1,-4 2,-3 0,-2 1,0 0,-2 0,-8 3,0 3,-2-1,2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1723 671,'5'-2,"1"1,0-2,1 1,0 0,3-2,0 2,-1-2,-2 2,-1 0,-1-1,-1 2,-1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234 537,'-4'0,"-1"0,0 0,0 0,0 0,-1 0,1 0,-1 0,1 0,1 0,0 0,1 0,-1 0,-1 0,1 0,0 1,0 0,-1 1,0-2,0 1,-1 1,-3-1,2 0,0 1,1-1,0 2,0-2,0 2,1 0,0-1,1 0,1 0,-2 3,3 0,0-2,0 0,1 0,0 0,1 0,-1 1,0 0,1 0,0-1,0 1,0 0,1-1,0 0,2 0,0 1,0-2,1 1,-1-1,1 0,-2 2,1-2,1 0,-1-1,0 1,2 0,0-1,1 1,0-1,1 1,0-1,1 0,0 1,1-1,-1 0,-1-1,1 0,0 0,2 0,-1 0,1 0,1 1,-2 0,-1 0,0-1,0 2,0 0,0-1,0-1,-1 0,1 0,0 0,0 0,0 0,0 1,-2-1,1 0,0 0,0 0,0 0,0 0,2 1,0 0,0 0,0-1,0 1,-2-1,2 2,-1-1,-1-1,1 2,-1-1,-1 0,1-1,-1 2,1-1,-1 0,2-1,-2 0,1 0,0 0,1 0,-1 0,1 0,2 0,-1 0,0 0,1 0,-1 0,0 0,-1 0,0 0,0 0,-1 0,0 0,0 0,1 0,0 0,0 0,0 0,0 0,0 0,0 0,0 0,-1 0,-1 0,0 0,0 0,-2 0,0-1,0 0,1-2,-2 0,-1 0,-1 0,0 0,-1-2,2 0,-2-1,0 3,0-1,0 0,-1-2,0 2,0 0,0 0,1-1,-2 1,1 1,0-1,-1 1,-1-1,1 1,-1-1,0 1,-2-1,1 1,-1 0,0 0,-1 1,1 0,0 0,-1-1,1 1,0 0,-1-1,0 2,-1-1,-1 1,0-1,-2-1,0 2,-1-2,1 1,0 1,0-1,1 0,-1 0,0-1,0 2,0-2,0 2,0-1,0 0,0 1,1 1,1-1,2 1,0 0,-1-1,2 1,0 0,-1 0,1 0,-1 0,1 0,0 0,0 0,-1 0,0 0,0 0,-1 0,1 0,0 0,-1 0,-1 0,0 0,-1 0,0 0,0 0,0 0,0 0,1 0,0 0,0 0,0 0,0 0,0 0,1 0,0 0,1 0,-1 0,1 0,0 0,2 0,0 0,1 0,0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1043 606,'3'0,"4"0,3 0,2 0,0 0,1 0,-3 1,-2-1,-1 0,-2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1060 617,'3'0,"2"0,2 0,2 0,0 0,1 0,-2 0,0 0,-1 0,-2 0,-2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848 276,'-5'-1,"0"2,0-1,0 2,0-1,0 0,-2 0,2 0,0 1,0-1,0 1,1 0,-1 1,1 0,-1 1,1 0,0-1,0 2,0 0,1-2,0 2,0-1,0 1,0-1,1 2,-1-2,1 1,-1 1,1-1,0 1,0 2,1-1,-1-1,1 0,-1 1,0 0,2 0,0-2,0 1,0 0,0-1,0 0,0 0,0 0,0 0,0 0,0-1,0 0,0 1,0-2,0 0,1 2,-1-2,0 1,1-1,0 0,-1 1,0-1,1 2,-1-2,1 3,0-2,-1 1,1 0,0 0,1-1,0 1,0-2,0 1,0-1,0 0,1 0,1 0,0 0,0-1,2 1,-2-1,1 1,-1 0,2 0,-2-1,1 0,1 0,-2 0,1 0,0 0,-1 0,0-1,1 1,-1 0,0-1,-1 1,1-2,-1 1,0-1,0 1,1-1,-1 0,0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85 231,'3'0,"-2"4,2 0,-2-1,0 0,1 0,2-7,0-2,2-3,1-1,2-2,2-1,0 0,0-2,-1 2,-3 4,0 2,-3 1,0 1,-2 1,1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279 254,'7'0,"1"0,3 0,2 0,8 0,3 0,3 0,-1 0,3 0,-1 0,-1 0,-1 0,-1 0,-5 0,-8 0,-2 0,-4 0,-2 0,-8-1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189 313,'8'0,"2"0,2 0,5 0,3 0,0 0,1 0,-1 0,-1 0,-3 0,-1 0,-5 0,-1 0,-2 0,-2 0,-1 0,-1-1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214 366,'4'0,"10"0,2 0,7 0,1 0,5 0,-3 0,3 0,-5 0,1 0,-5 0,-5 0,-6 0,-3 0,-3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769 236,'3'5,"0"-3,0 2,-1-1,0 1,0-1,0 1,1 0,0-4,0-7,1-1,0-1,1-1,1-1,-1 1,1 0,-1 3,-1 0,-1 3,-1 0,0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1349 281,'5'0,"2"0,3 0,6 0,6 0,-2 0,3 0,3 0,-1 0,-3 0,1 0,-9 0,-1 0,-6 0,-2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980 348,'13'0,"8"0,14 0,10 0,3 0,5 0,-5 0,-5 0,-6 0,-9 0,-9 0,-10 0,-3 0,-3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159 773,'-3'1,"0"1,0 1,0 0,2 0,-2 0,1 1,2 0,0-1,0 0,0 0,0 1,1 0,0-1,1 1,0-1,-1 1,1 0,1 1,0-1,3-1,-1 1,2 0,0-1,0-1,2 1,-1-2,1 1,0 1,-1-2,1 1,0-1,1 1,0 1,3-2,-2-1,-2 0,1 0,-1 0,1 0,-1 0,0 0,0 0,0 0,0 0,0 0,2 0,-1 0,0 0,0 0,0 0,-2-1,0-1,-2 0,0 0,0-2,-1 1,1-2,0 0,-2 0,1 0,-1 0,-2 1,0-1,0 2,-2 0,1-1,0 1,-1-1,0 1,0 0,-2-2,-1 2,2 0,-3 0,0 1,0-2,-1 1,1 0,-2 1,-1-1,1 1,-1-1,-2 1,-1 0,0 1,1 0,-1-1,-1 1,0 0,0 1,0 0,1 0,-1 0,-1 0,1 0,-1 0,-1 0,3 0,-1 1,2 0,-1 0,0 1,-2 1,2-2,-1 0,1 0,2-1,-1 0,1 0,0 0,2 0,0 0,1 0,0 1,2 0,0-1,0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1106 704,'-5'0,"0"-2,0 1,0 1,0-1,-1 1,-2 0,-2 0,0 0,-1 0,-1 0,0 0,-1 0,0 0,7 0,-4 1,0 0,0 1,3 0,0 2,-1-2,0 1,1 1,0-1,1-1,1 1,-1 0,2 0,0-1,1 1,-1 0,0 0,-1 2,2-2,0 1,1 1,1-2,1 0,-2 2,2-1,0-1,0 1,1 0,1 0,1 0,2 1,-1-1,2 0,-1-1,0 0,-1 0,1-1,1-1,-1 1,2 0,-1-1,2 1,1-1,2 1,0 0,0-1,2 0,-1-1,5 0,-1 0,-2 0,3 0,-1 0,1 0,-3 0,-2 0,3 0,-4 0,2-1,-3 0,-2-1,-1 0,-2 0,0-1,-1 0,-1-1,-1 0,0 1,0 0,-2 0,1 0,-1-2,0 1,0 0,-1 1,0 0,-1-1,0 1,0-1,-1 1,0-1,1 1,-1-1,1 1,0 0,0 0,0 0,-1 2,0-1,-2-2,2 2,-2 1,0-1,0 1,-1-1,-1 1,-2-1,1 1,0 0,1 1,-1 0,0 0,1 0,1 0,-1 0,1 0,0 0,1 0,0 0,1 0,1 0,0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1260 763,'2'4,"1"0,0 2,-1-1,0 1,0-1,0-2,0 0,1-2,0 0,0-1,1-4,3-1,0-1,0-1,3-2,2-1,-1-2,-1 3,3-2,-2 0,-2 4,-2 2,-2 0,0 1,-2 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1466 453,'1'3,"1"0,0 1,-1-1,0 0,1 0,1 0,-1 1,0-1,1 1,-1 0,2-2,-1-1,1 0,-1-1,0 0,1 0,0-2,-2-1,1-1,-1-1,-2 0,0 1,-1 0,0 1,-1 0,1 0,0 0,1 0,-2 0,7 4,-1 0,1-1,0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1532 446,'-4'1,"1"1,3 2,0-1,0 2,2-1,0 0,2 1,0-2,-1-3,-2-4,0 1,-1 0,0-1,0 1,0 0,5 7,-2 1,1 1,-1 1,0 1,-1-1,-1-1,1-1,-2 0,1-2,-1 0,0 0,-5-3,0-4,2 1,0 0,1-1,0 1,0-1,2 0,0 1,0 0,0-1,1 0,2 0,0 0,1 1,-1 1,0-1,0 1,0-1,-2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1566 441,'-2'5,"1"-1,1-1,1 2,2 0,0-3,0 0,0-2,0-3,-3-1,0 1,2-2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1603 423,'4'4,"-3"-1,2 2,-1-1,-3-9,0 1,1 1,0-1,1 0,1 0,1 3,0 1,2 2,-2-1,2 0,1 0,-2-1,1-1,-2 0,0-1,0 0,0-3,-2 0,-1 2,0 0,0-1,0 0,-1 1,-3 3,3 4,1 0,0 1,2-2,0 0,1-2,1-1,-1-1,0-2,1 0,-1-1,0-1,-1-1,0 1,-2 1,0 0,0-2,0 0,-1 2,-1-1,0-1,-2-1,1 1,1 0,0 2,0 0,2 1,2 6,1 2,0 1,-1 2,2 2,-1-2,-1 0,1-1,-1 0,0-1,1-1,-2 0,1-1,-1 0,-3-8,0-2,0 1,-1-1,0 0,1 1,1 2,0 0,1-1,3 1,0 0,3 1,-1-1,0 1,0 1,-1-3,-5 7,-2 1,1-1,0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1419 583,'5'-2,"0"0,4-1,0-2,4 1,8-4,6-3,8 1,1 0,1 0,-1 1,1-1,-5 0,-5-1,-4 2,-8 4,-4 0,-5 3,-3 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85 202,'2'4,"1"0,-1 1,1 0,0-1,1 2,-2-2,0 0,2 0,0-3,0-5,0-2,1 0,0-2,1-1,1 0,0-2,0 3,0 0,-2 2,0 0,-2 2,1 1,-1 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1021 273,'5'-1,"1"1,3 0,7 0,8 0,7 0,3 0,3 0,5 0,1 0,-3 0,-3 0,0 0,-3 0,-3 0,-9 0,-4 0,-8 0,-1 0,-4-1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1453 504,'3'6,"0"-1,-1 1,-1 0,0 0,0 0,1 2,-2-3,0-1,0-7,0-1,-1 0,0-2,0 1,-1 0,2 0,-1 0,0 1,1-1,0 2,0 0,0-1,0 1,0 0,0-1,3 2,2 0,-1 2,-1 0,1 0,0 0,0 0,0 1,-2 3,-2 0,0-1,-6 2,1-4,0 1,1 0,1-1,0-1,0 1,6 0,0-1,1 0,1 0,-1 0,1 0,-2 1,0 0,-1 2,-1 0,0 1,-2-1,-3-1,0-1,1-1,-2 0,2 0,-2 0,1-1,1 0,-1 0,0 0,6-2,1 2,2 1,1-1,1 0,0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1506 507,'0'4,"0"-1,3 1,-1-1,1-1,0-1,1-2,-1-3,-1 1,0-1,-2 1,3 4,-2 2,3 2,-1-2,0-1,0-2,2-7,-3 3,-1 1,1-1,-1 0,0 1,-1-1,0 1,0 0,-3 4,1 2,2 0,3-1,0 0,2 1,-1-1,0 1,-2 0,0 0,1 1,-3 1,-1-2,-4 0,2-2,0 0,0-1,2-4,4 1,0-1,1 1,1-2,-1 0,1 1,-1 0,-1 0,-1 1,-1-2,0 1,-1-2,0 2,0-1,0 2,-3 7,3-1,-1 0,1 0,0 1,0 0,3-2,2-1,1 0,0 0,1-1,0 0,-1-1,-3 1,-9-1,-2 3,0 0,0 1,2-3,-3 2,1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1505 504,'3'-2,"1"0,0 0,-1 1,0 1,1 2,-2 1,-1 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1498 626,'5'-1,"0"-3,-1 0,-1 0,-1 1,-1 0,1 0,-2-1,0 0,0 0,-1 0,0 1,-2-1,0 4,0 1,3 2,0 1,0 0,0 2,0 0,2 0,-1 1,0 0,1-1,-1 0,-1 0,2 0,-2-3,2 1,-2-1,-4-2,1-2,-1-3,3 0,0 1,0 0,1-3,3 1,0 1,0 3,2-3,-1 1,-1 0,-2-2,0 1,-1 8,0 0,0 0,0 0,1 0,0-1,1 0,2-2,-1-5,-2 1,1 0,-2-1,0-1,-1 2,-2 2,-1 1,1 3,7-2,-1-3,1 0,0-1,-1-1,0 3,0 4,-1 0,1 1,1-1,-1-4,-2-2,1-2,-1 2,2 3,0 1,-1-4,1 2,1 0,0 0,1 0,1-1,0 0,-1 0,-1 0,0-1,-2-1,-2 1,-3 3,-1 1,3 2,-1 3,0-2,6-2,0-2,1-3,0-1,0-1,-1-2,0 1,-2 0,-1 0,0 0,-1 2,0 0,-1-2,1 2,-1 1,0 0,-1 0,2 6,0 2,0-1,1 1,1-1,-1 0,0 0,0-1,3-2,1-1,0-1,0 0,0-1,0 2,-1-1,-1 0,0 1,1-2,-1 2,1 0,1 0,0 0,-1 0,-1 0,-6 4,-4-1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1468 693,'5'-3,"3"2,3-2,9 0,6-3,2 1,4-2,-2 0,-2 0,-3 1,-5 0,-6 2,-3 0,-5 2,-2 1,-7 2,-2-1,-2 2,-2-1,-1-1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1455 536,'0'3,"-1"1,0-1,0 0,-1 2,1-1,-1 1,0 0,0 0,0-1,-2 1,1-1,1 0,0-1,1 1,0-1,4-3,4 0,2-1,2-1,5-1,0 0,0 0,-2 0,-4 1,-3 0,-2 2,-2-1,-5-2,-2 2,-1-1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273 435,'-3'1,"-2"0,2-1,-2 0,-1 0,0 0,-1 0,-1 2,1 0,-1-1,0 0,0 1,1-1,1 0,1 1,0-2,-2 3,2-1,0 0,-1 1,2-1,0 0,1 1,-1 0,-1 1,1 0,2 0,-1 0,0-1,1 0,0 0,1 0,0 0,-1 1,1-1,1 1,0 0,1-1,1 0,0 0,-1 0,2 1,0 0,0-2,1 0,-1-1,0 1,2 1,-2-3,1 1,0 0,0 1,2 0,1-1,-1 0,1 1,2 0,-2 0,2-1,-1 0,-1 0,1 1,0-1,-1-1,1 0,-1 0,1 0,0 0,1 0,4 1,-2-1,0 0,1 1,-2-1,-1 0,1 1,-3-1,1 0,0 0,0 0,1 0,0 0,0 0,0 0,0 0,0 0,0 0,-1 0,-1 0,0 0,-1 0,1 0,-1 0,0 0,2 0,-1-1,1 1,-1-2,1 1,-1-1,1 0,0 1,-1-2,0 1,-1-1,1 0,-2 1,-1 1,1-2,-2 1,0 0,1-2,-1 2,-1-2,0 1,-1 0,2-1,-2 0,0 1,-1 0,0 0,0-1,-1 0,-2 0,0 0,-1 0,0 0,0 1,1 0,-2 1,-2-1,2 0,-1 2,-2-1,1 1,-1 1,1 0,-1 0,1 0,-1 0,0 0,0 0,0 0,1 0,-2 0,0 0,-1 0,-1 0,1 0,-1 0,-1 0,-3 0,1 0,2 0,1 0,-1 0,1 0,0 0,1 0,-1 0,1 0,-1 0,0 0,0 0,3 0,0 0,0 0,0 0,3 0,2 1,8-1,1 0,4 0,2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929 449,'-6'2,"0"-1,-2 0,2 1,-2 0,1-2,0 2,0 0,-1-1,-1 1,0-1,1 1,-1 1,2 1,-1-2,1 1,2 0,0 1,2 1,2 0,-1 0,2 0,0 1,0-1,0-1,0-1,0 0,0 1,0-1,1 0,0 1,0-1,2 0,1 1,1-2,0 0,1-1,0 1,0-1,1 0,-1-1,1 0,1 0,0 0,2 0,-2 0,1 0,1 0,0 0,0 0,-1 0,0 0,-1 0,0 0,-1 0,1 0,0 0,1 0,2 1,-1 1,0 0,0-2,-1 0,0 0,0 0,-2 0,0 0,0 0,0 0,1 0,0 0,0 0,0 0,-1 0,1 0,-1 0,0 0,1 0,1 0,1 0,0 0,1 0,0 0,-1 0,-2 0,0 0,-3 0,-2-1,0 0,0-3,-1-1,-1 2,0-1,0 0,-1 0,-1 0,0 0,-1 0,1 0,-2 1,-2-3,1 2,-1 1,-3-1,1 1,0 0,-2-1,1 1,0 1,-1-1,0 1,-1 0,-1 0,1 1,0 0,-1 0,3 1,-1 0,0 0,0 0,0 0,-1 0,0 0,1 0,-2 0,1 0,-1 0,2 0,0 0,0 0,1 0,1 0,0 0,0 0,0 0,0 0,1 0,-1 0,0 0,1 0,-1 0,2 0,1 0,0 0,1 0,0-1,0 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804 245,'-3'2,"-2"1,2-1,-1-1,1 1,-1 1,0-1,0 0,0 0,0 1,0 1,1 1,-1 0,1 0,0 0,1 0,-3 1,2 1,0 0,0 0,0 0,0 0,0 0,1-2,-1 0,2 0,0-1,1 1,-1-1,-1 1,2 0,-2-1,1 0,1 0,-1 1,0-1,1-1,0 2,-1-1,0-1,1 1,-1-1,0 0,1 0,0 0,0 0,0 0,0 1,0-1,0 1,0-1,1 1,-1-1,2 2,0-1,0-1,-1 0,1 0,2 1,-2-1,2 1,-2-1,0 0,1 0,0 1,1 0,-1-3,0 1,0 0,0 0,0-1,-2 2,2-2,0 2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760 495,'3'0,"-1"3,1 0,0 1,-2-1,1 1,-1-1,1 1,-1 0,-1-1,-3-3,0 0,-2 0,0 0,2 2,0-1,0 0,0 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869 272,'4'0,"3"0,3 1,3 1,4-1,4 0,-5-1,2 0,-1 0,-2 1,-4 0,-4-1,-3 0,-1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888 537,'6'0,"0"0,1 0,0 0,0 0,1 0,-2 0,0 0,-3 0,0 0,-6-1,-2 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885 539,'4'0,"-1"0,1 0,1 0,0 0,2 0,0 0,0 0,0 0,-2 0,1 0,-2 0,1-1,-2 0,0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884 539,'3'0,"1"0,-1 0,1 0,0 0,1 0,0 0,1 0,-2 0,-1 0,0 0,1 0,-1 0,1 0,-1 0,0 0,0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1651 465,'6'1,"0"0,2 1,1-1,1 2,0-1,0-1,-2 2,-1-2,-1 0,-1 1,-2-2,0 1,-5 3,-5 1,-1-1,-3 1,-4 1,2-1,1-2,2 1,0 0,2-1,4-1,1-1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58 162,'3'1,"0"1,1 2,-1-1,1 1,-1-2,1 2,-1-1,1-1,1-2,-1-2,-2-1,1-1,0-1,1 0,0 1,-1 0,-1 0,1 0,0 1,0 0,-2 0,1 0,1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913 161,'3'2,"1"3,0-2,-1 1,-1-1,0 0,2-3,-2-3,1 0,1-2,1 1,-1-1,1 0,-1 1,0-1,-1 0,0 2,0-1,0 2,0 0,-1-1,1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1109 267,'4'0,"2"0,2 0,4 0,2-3,2 0,-1 0,1 1,-1 0,2 1,-3 1,-1 0,-4 0,-1 0,-2 0,-1 0,-2 0,-11 0,-2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406 247,'4'0,"-1"0,1 0,1 0,2 0,1 0,0 0,2 0,1 0,-1 0,-1 0,1 0,-2 0,0 0,-1 0,-2 0,-2 0,-7 0,-3 1,-3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458 265,'8'0,"1"0,-1-2,0 0,-1 2,-1-2,-1 1,-1 0,-1 0,3 2,-3 0,1 0,0 0,-1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921 356,'3'0,"2"-2,1 1,1 0,0-1,-1 1,1-1,0 1,-2 1,-2-1,0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901 530,'3'-1,"1"0,-1-1,1 0,2 0,1-1,1 1,0-1,1 1,-1-1,0 2,-1-2,-2 2,1 0,-3 1,0-1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941 650,'4'-3,"0"3,2-2,1 1,2-1,-1-1,-1 0,0 0,0 1,-3-1,0 2,0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935 810,'3'1,"1"4,0-1,0 0,-1-2,0-6,0 0,2-1,0-3,0 0,0-1,1 1,-1 1,1-1,-2 3,-1 1,0 1,-1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1332 763,'-5'-1,"2"1,0-1,0 0,0 0,0 0,-2 0,0 1,1 0,1 0,0 0,0 0,0 0,-1 0,-3 0,2 0,0 1,1-1,-1 0,-1 0,0 0,0 0,-1 0,-1 1,0 0,1 0,-1 0,0 1,0-1,-1 1,1 0,0-2,1 1,0 0,0-1,0 0,0 0,0 0,-1 1,2-1,-1 0,1 0,0 0,0 0,0 0,0 0,0 0,0 0,1 0,-1 0,1 0,-1 0,1 0,-1 1,2-1,0 1,1 0,-1-1,1 1,0 0,-1 1,0-1,0 1,-1 0,1 0,0-1,-1 2,1-2,0 1,0-1,1 0,0 0,-1 2,2 0,0 0,0 1,1-1,0 1,-1 0,2 0,0 0,0 0,-1-1,1 1,0-1,0 1,0-1,0 0,0 0,1 1,1-1,0 1,0-1,1 0,-1 0,1 0,2 0,0 0,-1-1,0-1,-1 1,2-1,-1 1,1-2,0 1,0 0,1 0,1 0,0 0,1 1,0-2,0 2,0 0,0-2,1 1,-1-1,1 0,-1 0,0 0,0 0,1 0,0 0,2 1,0 1,3 0,0 1,2-2,1 0,-4 0,2 0,0 0,0 0,-3-1,5 1,-4-1,1 0,0 0,3 1,-1 1,1-1,0 1,-2-1,-3-1,1 0,-1 0,0 0,3 0,-3 0,2 0,3 0,-3 0,1 0,-1 0,3 0,-4-1,-1 1,1 0,-1 0,4 0,3 0,-1 0,1 0,-3 0,-4 0,-1 0,-2 0,0 0,-1 0,1-1,-1 1,-1-2,1 0,-1 2,0-2,-1 0,0 0,1 0,-1-1,-1 1,2 0,-2 0,0 0,1 0,-2-1,0 0,0-1,-3 1,1 0,-2 0,0-2,0 2,0 0,0-1,0 0,0 1,0 0,0 0,0-1,-1-1,-1 2,1 0,-1-2,-1 4,-2-3,1 0,1 1,-3-1,0 0,0 2,1-1,-2-1,2 1,-1 1,-2 0,1-2,0 3,0-1,0 1,-2-1,1 0,-2 1,1-1,-1-1,0 2,1-1,-1 0,1 0,0 0,-1 1,1-1,1 0,-1 1,0-1,0 1,2 1,-3-1,1 1,0-2,0 1,0 0,0 0,2 1,-1 0,0 0,0 0,1 0,1 0,-1 0,0 0,0 0,-1 0,0 0,-1 0,0 0,-1 0,1 0,0 0,-1 0,1 0,2 0,0 0,-1 0,1 0,-1 0,0 0,0 0,0 0,0 0,1 0,1 0,0 0,1 0,-1 0,1 0,-1 0,0 0,-1 0,-2 1,-1 0,-4 0,-2 0,-5-1,-3 0,-3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209 735,'-3'-1,"-2"1,2 0,-2 0,0 0,-1 0,1 0,0 0,-1 0,0 0,1 0,-1 0,-1 0,0 0,1 0,-1 0,-1 1,1 0,-1 0,1 1,0-1,0 1,0 0,-1 1,2 0,-1 0,0 0,0-1,1 1,1 0,2 1,0 0,1 0,0-1,1 2,0-2,0 2,1-1,0-1,0 4,0-2,1 0,0 0,1-1,0 0,1 1,-1-2,0 0,1-1,-1 1,0 1,0-1,2 1,-1-2,0 0,1 1,1-1,1-1,-3 2,2-1,-2 0,2 0,1 0,0-1,-1 1,0-1,1 1,0-1,-1 0,1 1,-2 0,1 0,2 0,0-1,2 1,-1-1,0 1,0 0,0-2,0 1,-1-1,2 0,0 0,-1 0,1 0,0 0,1 0,-1 0,0 0,-1 0,1 0,-1 0,0 0,0 0,0 0,0 0,1 0,2 2,0-1,0-1,2 1,-3-1,0 0,0 0,-2 0,1 0,0 0,0 0,1 0,0 0,1 0,-1 0,1 0,1 0,-1 0,0 0,-1 0,-1 0,1 0,-2 0,1 0,0 0,1 0,-1 0,1 0,1 0,-1 0,0 0,-1 0,0 0,-1 0,-2 0,0 0,0 0,1 0,0 0,0-1,0 0,0-1,-1 1,0 0,-2-1,-1 1,3 0,-2 0,0-1,1 1,-1-1,0-1,2 1,0 1,0-2,1 1,-2 0,0-1,1 0,-2 1,-1 1,-1-3,1 1,0 1,-2-2,2 1,1-2,0 0,1 0,-2 0,-2 2,1-1,-1-2,-1 3,0-1,0 1,0-1,-1 1,-1-1,1 1,-1-1,0 1,0-1,-1 1,1 0,-1 0,-2 0,2 2,0 0,-1-1,-1 0,1 1,0 1,1-1,0 0,-1 1,1-1,-2 0,0 1,1-1,-1-1,-2 2,0 0,-2-1,1 0,-1-1,0 1,0-1,-1 0,1 2,1-1,0-1,0 0,0 2,1 0,-1 0,-2-1,1 1,0 0,-1 0,0-1,-1 0,2 1,-2 0,0 0,0 0,2 0,1 0,-3 0,0-1,1 1,0 0,0 0,-1-1,3 1,0 0,1 0,1 0,0 0,1 0,1 0,0 0,0 0,0 0,-1 0,0 0,-1 0,-1 0,0 0,1 0,-1 0,0 0,-1 0,0 0,0 0,1 0,0 0,0 0,0 0,1 0,0 0,1 0,0 0,1 0,-1 0,2 0,-1 0,0 0,0 0,-1 0,0 0,0 0,-1 0,-1 0,0 0,0 0,0 0,0 0,0 0,1 0,0 0,1 0,0 0,1 0,0 0,1 0,0 0,0 0,0 0,0 0,-1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890 886,'-3'-1,"0"1,0 0,-4 2,3-1,1 1,-1-1,0 0,1 0,0-1,0 0,0 0,0 0,3-3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857 870,'-4'3,"0"-1,1-1,0 2,-1-1,0 1,0 0,1-1,0 0,0 1,1 0,5-2,2 0,-2 1,2 0,0 0,-1 0,3-1,0 1,1-1,-1-1,2 0,-2-1,-2-1,-1 2,0-1,0 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73 209,'3'5,"0"0,0-1,0 0,0 0,-1 0,1-2,1 1,2-2,-3-4,1-2,1-1,0 0,0-2,2-1,-1 0,-1 1,1 0,1 1,-1-1,-1 3,-2 0,1 1,-1 0,0 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491 315,'4'0,"-1"0,0 0,0 0,2 0,0 0,0 0,2 0,1 0,1 0,2 0,1 0,3 0,1 0,1 0,-3 0,0 0,-1 0,-3 0,-1 0,-3 0,-1 0,-2 0,0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112 377,'9'0,"1"0,7 0,8 0,5 0,5 0,1 0,1 0,-3 0,3 0,-3 0,-3 0,-3 0,-5 0,-7 0,-6 0,-4 0,-3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816 229,'3'5,"1"0,0-1,-1-2,0 0,0-3,1-3,0 0,-1-2,1 0,1 0,0 0,0-2,2 0,0 0,2 0,-1 1,0 0,-1 2,-2 0,-1 2,-1 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1131 162,'3'0,"0"2,0 0,1 1,-2 0,1-1,1-6,-2-1,2 1,-1-2,1 2,0-2,1 1,-2 0,2 1,-1 1,-1 0,1 1,-1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1433 90,'-5'4,"2"0,0-1,1 1,0-1,0 1,0-1,1 1,1-1,0 3,1-2,0 1,1-1,1 1,-1-1,1 1,0-2,-1 0,2 0,0 0,0 0,1-1,-1-1,-1-1,2 0,-1-2,-1 0,-1-1,0 0,-1-1,2 0,-2-2,0 1,0 0,0 0,0-1,-1 1,0-1,-1 0,-1 2,1 1,-2-1,-1 1,0 1,0 2,-1 0,1 0,-2 0,2 1,0 0,1 1,-1 1,1 2,1-1,3 1,1-2,1 2,0-1,1 0,0-1,0 1,1-1,0 0,1-1,-1 0,0 0,0-2,-1 1,0-1,-1 0,0 1,-6-4,3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1489 127,'1'3,"1"1,0 0,0-1,1-1,0 0,0-3,-2-3,-1 1,0 0,0 0,-1-1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1511 112,'-2'4,"1"-1,0 0,0 0,1 0,3-2,1-1,-1-1,0-2,-2 0,-1 0,4 2,-1 3,0-2,-2-3,0 0,0 0,2 3,1 1,-1 1,0-2,0 0,0-2,-1-1,-1 0,-1-1,0-2,-1 2,-2 1,1-1,0 1,0 0,-1 1,1 5,2 0,1 0,0 0,0 1,1 1,-1-2,0 0,1 1,-1-1,2-5,0-1,0 0,1 0,1 0,-1 0,1 0,-1 0,-1 1,-1 5,0 0,0 1,0-1,-1 1,1 0,-1-1,-3-8,1 1,-1 0,0-1,0 1,1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1582 78,'0'-4,"-1"1,1 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1511 173,'5'-3,"1"-1,2-1,0 0,3-1,0 2,0-1,0 1,-2-1,1 2,-3 1,-2-1,-1 2,-4-2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1601 105,'2'3,"1"0,0-3,0 0,1-3,-1 0,1-1,-1 0,-1-1,1 1,-2 0,0 0,-1 10,0 0,0 1,0 2,0 1,0 1,0 0,0-1,0 1,0-2,0-1,0-1,0-2,0-2,0 1,-3-8,1-1,0-1,-1-1,0 0,0-1,1-1,1 0,1 0,4 0,1 2,1-1,2 3,-1 0,0 0,-1 1,0 0,-1 0,-1 0,-1 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186 749,'-3'0,"0"1,-2 0,0 0,1 0,0 0,1-1,-1 1,1 0,-1-1,1 1,0 0,0 0,0 0,-1 1,1 0,1 1,-1 2,1-2,0 0,1 1,-1-1,2 0,0 1,0 1,1-2,0 1,0-1,2 0,-1 0,0 0,0 0,0 0,1-2,1 2,-1-2,1 1,0 0,0-1,0 0,1 0,0 0,0 0,1 0,-1 0,1 0,0-1,0 2,0-1,1-1,1 0,0 0,0 0,2 1,-2-1,0 0,2 0,-1 2,0 0,0-1,1 1,1 0,-1-2,-1 0,2 0,0 1,-1 0,-1-1,1 0,0 0,0 0,-1 0,0 0,0 0,0 0,0 0,0 0,0 0,0 0,-2 0,1 0,1 0,0 0,-3 0,2-1,-1 0,0-1,-1 1,0-1,0 1,-1 0,-1 0,1-1,-1 0,-1 0,1-1,-1 1,0-1,-2 0,0 0,-1-1,0-1,-2-1,1 1,-1 1,1 1,-2 0,1-1,-1 2,0 1,0-2,-2 0,0 0,0 1,1 1,-1-2,-1 2,1 0,0 0,1 0,0 0,-2 1,1-2,1 1,-1 1,0-1,-1 0,0 1,-1-1,0 0,1 1,-2 0,0 0,0 0,-1 0,0 0,2 0,-1 0,0 0,0 0,-1 0,0 0,-2 0,3 0,-3 0,-1 0,1 0,-1 0,-3 0,3 0,-2 0,1 0,2 0,0 0,1 0,0 0,1 0,1 0,1 0,0 0,0 0,1 0,0 0,0 0,0 0,0 0,0 0,1 0,1 0,0 0,1 0,0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993 842,'-5'0,"2"0,-2 0,0 0,1 0,-3 0,0 0,1 2,0-1,1-1,-1 2,0-1,0 0,1 1,-1-1,0 2,0-1,1 0,-1 1,-1-1,1 0,0 1,0-1,1-1,0 1,-1-1,2 1,0-1,0 1,1 0,-1 0,1-1,0 1,0 0,0 1,-1 2,1-2,2 2,1 0,0-2,1 2,0-1,1 0,1 0,0-2,0 0,1 0,0 0,1 1,-1-1,1-1,1 0,0 0,2 0,-1 0,1-1,2 1,-1 0,1-1,1 1,0-1,-1 1,-2-1,3 1,-2-1,2 0,0 1,0 0,0-1,0 0,0 0,0 0,0 0,-1 0,-1 0,0 0,-2 0,0 0,1 0,-1 0,1 0,1 1,1 0,-1-1,2 0,1 0,-2 0,1 0,-1 0,-1 0,0 0,1 0,0 0,1 0,-1 0,-1 0,0 0,1 0,-1-1,0-1,-1 1,-1 0,0-1,0 1,0-1,0 0,0 0,-1 0,0-1,0 1,-1 1,-1-2,1 0,-2 0,0 1,-1-1,-1 0,0 0,0-1,-1 1,0-1,-1 1,1 0,-2-1,2 0,-2 0,-1-1,0 2,1-1,0 1,-3 0,1 1,-1 0,0 0,-1 0,-2 0,0 0,0 0,0 2,-1-2,0 1,0 0,-1 0,2 1,-1 0,0 0,0 0,0 0,1 0,0 0,0 0,0 0,1 0,0 0,-1 0,0 0,0 0,-1 0,-1 0,0 0,0 0,0 0,0 0,0 0,0 0,1 0,0 0,-1 0,1 0,0 0,-1 0,1 0,1 0,1 0,0 0,0 0,2 0,1 0,0 0,0 0,1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62 175,'3'4,"-1"0,1 0,0 1,0 0,0 0,0-2,0 1,0-1,1-2,0-4,0-1,-1 1,2-3,1 0,2-2,0-1,1-1,2 0,0 1,-2 2,0 1,-2 1,-2 2,-1 0,-1 2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497 228,'7'-1,"2"0,3 0,1 1,5 0,3 0,3 0,1 0,-1 0,-2 0,-1 0,-5 0,-3 0,-4 0,-3 0,-3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117 291,'9'0,"0"0,2 0,1 0,6 0,3 0,3 0,1 0,3 0,3 0,-1 0,1 0,-5 0,-3 0,-5 0,-6 0,-3 0,-5 0,-1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870 176,'3'3,"1"1,0 2,0-1,0 0,1 1,-1-2,-1 0,1-1,0-3,-1-3,0-4,1 0,-1 0,0 1,1-1,0 0,-1 1,1 1,0 2,-1 0,-1 0,3 2,2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1086 242,'3'0,"2"0,-2 0,1 0,2 0,1 0,1 0,1 0,1 0,1 0,1 0,1 0,3 0,3 0,-1 0,4 0,5 0,5 0,3 0,-1 0,3 0,0 0,-5 0,-1 0,-7 0,-1 0,-5 0,-2 0,-5 0,-2 0,-3 0,-3 0,1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956 488,'-5'1,"1"0,-2 0,-1 0,1 1,-1 0,-1 0,0 0,1 0,2 0,1 0,0 0,1 0,0 2,1-1,0 1,2 0,0 0,0-1,0 0,1 0,0 0,1 0,3 1,1-2,-2 0,0-1,1 1,-1 0,1-2,0 2,2-1,0 0,1-1,-1 0,1 0,1 0,-1 0,0 0,1 1,-2-1,1 0,-1 0,0 0,1 0,-1 0,1 0,0 0,1 0,0 0,0 0,0 0,0 0,0 0,0 0,0 0,-1 0,0 0,0 0,0 0,0 0,0 0,0 0,0 0,0 0,0 0,0 0,-1 0,1 0,-2 0,1 0,0 0,0 0,0 0,1 0,-2 0,1 0,0 0,1 0,-1 0,0 0,0 0,0 0,0 0,0 0,1 1,-1 0,-1-1,2 1,-3-1,1 0,1 0,-1 0,0 0,1 0,-1 0,2 0,-2 0,2 2,-2-1,0-1,1 0,0 0,1 0,-1 0,1 0,1 0,0 0,0 0,0 0,0 0,-1 0,0 0,1 0,-1 0,0 0,-2 0,1 0,1 0,0 0,-2-2,-1 1,0-1,0 1,-2-1,0-2,-2 0,-1 0,0 0,0 1,0-2,-1 2,0-2,-2 0,-1 0,1 2,0 1,-1-1,-1 1,-1 0,-1 0,-1 1,0-1,-1 0,-1 0,0 0,-1 0,-3 0,1 2,2 0,1 0,-3 0,1 0,-2 0,1 0,-1 0,-3-2,2 2,4-2,-3-1,2 0,0 0,-2 1,3 1,0 0,2 1,-1 0,0 0,1 0,1 0,-1 0,0 0,-1 0,-1 0,-1 0,1 0,-1 0,-2 0,-3 0,3 0,0 0,-1 0,1 0,1 0,1 0,0 0,2 0,0 0,0 0,1 0,1 0,1 0,2 0,0 0,1 0,1 0,-1 0,1 0,0 0,-1 0,0 0,1 0,-4 0,2 0,-1-2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237 487,'-3'0,"-1"0,1 0,0 0,-2 0,1 0,-1 1,1 0,-1 0,0 1,-2-2,1 1,0 1,0-1,0 0,0 1,0-1,1 1,0-1,1 0,-1-1,2 2,0-1,-1 0,1 1,-1-1,1 1,-2 1,2-1,0 0,-1 1,1 0,3 1,0-1,1 0,0 1,0-1,1 0,1-1,0 1,0 0,2 0,1 0,-3-1,1-1,0 2,1-2,3 1,0-1,0 1,2 0,1-1,-1 0,-1-1,3 1,-2-1,0 0,3 1,-2-1,3 2,1 0,1 0,-2-1,1 0,-2-1,1 0,0 0,-1 0,-2 0,1 1,-1 0,-2-1,2 0,0 0,-1 0,-1 0,0 0,0 0,0 0,-1-1,0 0,-1 0,1 1,-1 0,1 0,1 0,0 0,1-2,-1 0,-2 1,0 0,-1-1,1-1,-2 1,1-1,-1 0,-1 0,0 1,0-1,-2 0,0-1,-1 0,-1 0,0 0,0 1,0 0,0 0,0 0,0 0,0 0,-2-1,-1-1,1 2,-1 1,0-1,0 0,-1 1,0 0,-1 0,1 0,0 1,-1-1,0 1,0 0,-1 0,-1 0,-1-1,0 1,2 1,-2 0,1 0,0 0,0 0,1 0,0 0,-1 0,0 0,-1 0,0 0,0 0,-1 0,1 0,-2 0,0 0,0 0,1 0,0 0,1 0,0 0,1 0,1 0,1 0,0 0,2 0,0 0,-1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704 861,'-7'5,"3"-2,-3 0,0 0,0-1,1-1,0 0,2-1,0 0,1-1,0-3,2 1,1-2,0 2,1-1,2 0,0 2,0 1,1-1,-1 2,0-1,0 1,0 0,0 2,-1 1,0 2,0 0,-1 1,-1-1,0-1,0-1,0 0,0 1,0-1,-2 0,-2 0,1-1,0-2,3-4,3 2,1 0,0 2,-1 0,1 0,-1 0,4 3,-4-1,2 1,-2 0,2 0,-2-1,1 0,0 1,-3-6,-2-1,0-1,-1 0,0-2,-1-1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712 841,'3'3,"0"0,-1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729 862,'2'3,"-1"1,1-1,-2-6,0-1,0-2,1 2,0-1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748 828,'-1'4,"0"0,1-1,2 1,2 0,1-1,-1-1,-1-2,1 0,-2-3,-2-2,0 2,-1 0,-2-1,0 1,4-1,2 1,1 2,0 4,-2 0,1 0,-1 0,0 0,1 0,0-3,0 0,0-1,0-3,-2 0,-1 1,0 0,0 0,0 0,0-1,-4 2,1 2,-1 0,-3 1,0-1,0 1,0 1,1-1,0 0,1 0,0 1,8-1,0-4,1-3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751 779,'-7'2,"-2"0,0-1,-2 2,-1-1,0 0,2 0,0 1,1-1,0 1,1 0,2 0,0 0,2 1,-1 0,2-1,-1 2,1-1,1-1,0 1,0 0,1 0,0 0,0 1,0 0,0-1,1 0,0 2,0 0,0-1,1 0,0-1,1 1,0 0,0-1,1 0,0-1,1 0,1 0,0 0,1 0,1-2,0 0,0-1,2 0,0 0,-1 0,2 0,0 0,3-1,-3 0,1-1,1-1,1-1,-2 0,-2-1,-1 1,1 0,-3-1,1 1,-2 0,-1 1,-1-2,0 0,0 0,0 0,-1-1,1 0,-2 1,0-1,1-2,-2 2,1 0,-1 1,0 1,-1 0,0-1,0 2,0 0,-1-1,0 1,0-1,0 1,-1-1,-1 1,-1 0,-1-1,-1 1,0 0,1 0,-1 2,0-1,1 1,-1 1,1 0,0 0,-1 0,2 0,-1 0,1 0,2 0,0 0,-2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915 945,'-5'-1,"-1"0,2 1,0-1,-1-1,2 2,-1-4,2 1,0 0,1-2,-1 2,2 0,-1 0,1 0,0 0,3 1,1 1,-1 0,2 1,0 0,-2 0,0 3,-2 1,0 0,-1-1,0 1,0-1,-1 1,-1 1,1-2,0 0,0 1,0 1,1-1,0 1,1-2,4 0,-2-2,5-1,-4-1,-1-1,0 2,0-4,-2 0,-1 0,-2 0,-1 3,-2-2,-1 0,3 2,0 1,-2 0,2 0,6-4,1 2,-2-1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921 904,'3'3,"-1"0,-2-6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942 926,'2'3,"-2"-8,-1 2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955 896,'3'0,"0"3,-3 0,0 0,3-3,0 0,1 0,0 0,1 0,-2 1,1 0,-3 2,-1 2,-2-1,-1-2,0-1,0-1,0 0,0 0,3-3,4 0,-1 0,0 0,-1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994 896,'3'3,"0"-1,1 0,-1-2,0 0,0 0,0-3,-2 0,-1 0,-2 0,-1 0,0 2,0 1,0 1,-1 1,0-1,1-1,0 2,6-5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1005 854,'-6'1,"-1"0,0 0,-1 1,1-1,-1 0,1 0,-1 0,2 1,-1-1,1 1,0 0,-1 2,1-1,0 1,0 0,0-1,1 0,-1 1,2 0,-1 0,1 0,0 1,1-2,1 2,-1-1,0 1,2-1,0 0,1-1,2 3,1-2,1 2,0-1,2 1,1 0,-2-1,2-1,-2 0,1-1,-1-1,1 0,0 1,0-1,0-1,2 2,3-2,2 0,-1-1,2 0,3 0,-3-3,-1-1,-1 0,-1-1,-1 0,0-1,-2-1,-1 0,-2 1,-2-1,-1 2,-2 1,0 1,0 0,0-2,-1 1,-2-1,-1 0,-1 0,-2 0,0 0,-1 0,0 0,3 2,0 0,2 0,-1 2,-1-1,1 0,0 1,-2 0,-2 0,1 0,2 1,-1 0,0 0,1 0,-1 0,2 2,1-2,0 1,0-1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1110 890,'5'4,"-1"-1,2 1,0 0,1 0,-2 0,1-1,-3 0,0-3,2 0,-1-3,1-2,-1 0,0-2,0 0,1-1,-1-1,1 2,0 1,-2 3,0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100 186,'4'3,"-1"-1,1 2,-1 1,2 0,-1 1,0-2,0 2,0-2,-1 0,0-1,0-1,-1-5,1 0,0-3,2 0,0-2,2-1,1 0,-1 2,2 1,-2 1,0 1,-2 0,0 2,-2 0,0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626 242,'3'-1,"1"0,2 0,2-1,1 1,3-2,-1 1,0 2,-1-1,-1 1,-1 0,-1 0,-3 0,-1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842 207,'2'3,"0"0,2 2,0-1,-1-2,1 1,-1-3,0-3,3-2,0-1,-1 0,1 2,0-1,2-1,-1 0,1 1,-1 1,0 0,-2 1,0 1,-1-1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1080 558,'4'0,"4"0,2 0,3 0,8 0,3 0,5 0,3 0,3 0,1 0,1 0,-3 0,-1 0,-3 0,-3 0,-5 0,-3 0,-7 0,-3 0,-5 0,-1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1181 674,'4'0,"-1"0,3 0,2 0,3 0,1 0,6 0,3 0,3 0,7 0,1 0,-1 0,-3 0,-1 0,-3 0,-3 0,-7 0,-3 0,-3 0,-2 0,-3 0,-8-2,-1-2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1009 323,'6'2,"-1"-1,1 0,1 0,2-1,4 1,5-1,7 0,5 0,3 0,1 0,3 0,-1 0,1 0,-4 0,-7 0,-4 0,-5 0,-6 0,-4 0,-4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1247 420,'3'0,"4"0,-2 0,4 0,1 0,4 0,4 0,6 0,1 0,-1 0,1 0,-3 0,-3 0,-5 0,-4 0,-3 0,-2 0,-2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350 405,'8'0,"4"0,8 0,5 0,5 0,5 0,-1 0,-1 0,-2 0,-7 0,-4 0,-7 0,-5 0,-4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413 551,'5'-1,"2"3,2 0,2-1,4 0,0 0,-2-1,1 0,0 0,-1 0,-3 0,-3 0,-2 0,-2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449 686,'3'0,"2"0,2 2,3-2,1 0,5 0,3 0,1 0,1 0,-3 0,-2 0,-5 0,-3 0,-3 0,-2 0,0 1,-6 2,-4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380 889,'4'-1,"-1"0,1 1,0-1,1 0,3 0,1 1,6 0,3 0,7 0,3 0,3 0,1 0,3-1,-4 0,-10 1,-2-1,-9 0,-3 1,-2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233 567,'-3'0,"0"0,0 0,0 0,-2 0,2 0,-1 0,-1 0,-1 0,0 0,0 0,1 0,0 0,1 0,0 0,0 0,1 0,-1 1,0 0,1 0,-1-1,0 1,-1 0,2-1,-1 1,0 0,-1 0,0 0,0 0,1 0,1 0,-2 2,1 0,1 0,0 1,2-1,0 0,0 0,0 1,1 0,0 1,0 0,1-1,-1 0,1-1,-1 0,1 0,-1 0,2 1,-1-1,1 0,-1 0,0 0,0 0,1 0,2-1,0 1,-1-1,1 0,0-1,0 1,0 0,1 0,-2-1,1-1,-1 1,0 0,2 1,-2-2,0 1,3 1,0-2,-2 0,2 1,-1 0,0 0,0 0,0 0,-1 0,0 0,2 0,-1 0,1 0,0 0,0 0,0 1,0-1,-1-1,-1 0,1 0,-1 0,0 0,-1 0,1 0,0 0,0 0,0 0,1 0,0 0,1 0,0 0,0 0,1 1,-2 1,1-2,0 1,-1 0,2 1,-2-1,0 0,-1-1,1 0,0 0,0 0,1 0,0 0,0 0,-1 0,1 0,0 0,0 0,0 0,1 0,1 0,-1 0,0 0,-1 0,1 0,-1 0,0 0,-2 0,1 0,-2 0,0 0,1 0,1 0,-2 0,1 0,0 0,0 0,0 0,0 0,1 0,0 0,-1 0,1 0,0 0,0 0,-1-1,0 1,-1 0,1 0,0 0,2-1,-2 1,3 0,-2 0,-1 0,0 0,1 0,-1 0,0 0,0 0,1 0,1-1,0 0,1 0,1-1,-2 1,0 0,-1-1,1 2,-1-1,2-1,-2 1,1 0,-1-1,0 1,-2-1,1 0,-1 0,0-1,0 0,-1-2,-1 2,2-3,-2 3,0 0,0-1,-1 1,1 0,-1-3,0 3,0 0,0-2,0 2,-1 0,0 0,0-2,0 2,-1 0,1-1,-1 1,0-1,1 0,-2-1,0 2,0-1,0 2,-3-2,3 3,-1 0,0-1,0 1,-2-1,1 2,0-2,-1 0,0 1,-1-1,1 1,0-2,-1 0,0 1,0-1,1 0,-1 1,2 0,0 1,0 0,0 0,1 0,0 0,0 1,-1-1,-2-1,1 2,0-1,0 1,-1 0,1 0,-1 0,1 0,0 0,-1 0,0 0,0 0,-1 0,0 0,-2 0,1 0,0 0,0 0,1 0,-1 0,1 0,0 0,-1 0,2 0,-2 0,1 0,0 0,-1 0,0 0,1 0,-1 0,1 0,0 0,0 0,1 0,1 0,-1 0,2 0,0 0,0 0,0 0,0 0,1 0,0 0,-1 0,2 0,-1 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992 472,'-4'-1,"1"1,-1 0,-2 0,-1 0,0 0,-1 0,-1 0,0 0,1 0,0 0,0 0,0 0,1 0,-1 0,1 0,0 0,0 0,1 1,1 0,0 0,1-1,0 2,1-1,-1 0,1 0,-3 3,3-2,-1 0,-1 2,2-2,-2 2,2 0,-1 0,2-1,-1 1,3 0,-1-1,1 2,0-2,2 1,-2-1,1 0,1 0,0 0,1 0,0-1,0 1,0 0,0-1,1 1,-1-2,1 2,1 0,-2-2,1 0,-1 1,1-1,2 1,-2-2,1 1,0 0,2 1,0-2,-1 0,2 0,0 0,0 0,1 0,0 0,-1 0,1 0,0 0,-1 0,0 0,0 0,-1 0,1 0,-1 0,1 0,-1 0,1 0,-2 0,1 0,0 0,-1 0,0 0,1 0,0 0,0 0,1 0,0 0,0 0,0 0,1 0,-1 0,0 0,0 0,0 0,-1 0,0 0,0 0,1 1,-2-1,1 0,0 1,0 0,-1-1,2 0,-1 0,2 0,-2 1,-1-1,3 0,0 0,0 0,1 0,0 0,-2 0,2 0,0 0,1 0,0 0,0 0,0 0,1 0,2 0,-1 0,1 0,-1 0,-1 0,0 0,-1 0,-1 0,-1 0,-1 0,0 0,-1 0,0 0,-1 0,0 0,0 0,0 0,1 0,-1 0,0 0,1 0,-1 0,0 0,0 0,0 0,0 0,0 0,0 0,0-1,-2 0,0-1,0 1,-1-1,0-2,-1 1,-2 0,0 0,0 0,0 0,0 0,0-1,0 0,0 0,-2 0,2 0,-2 1,1 0,-1 0,-1-1,2 1,-3-3,1 2,1 1,-1 0,0 2,0-2,-1 1,0 0,1 0,-1 1,1-1,-1 0,0 1,-1-1,0 1,2 0,0 0,0 1,-1-1,1 0,0 0,-1 0,0 1,-2 0,2 0,0 0,0 0,-1 0,1 0,0 0,1 0,0 0,-1 0,1 0,0 0,0 0,0 0,-1 0,-1 0,1 0,-1 0,0 0,1 0,0 0,-1 0,0 0,-1 0,1 0,-1 0,0 0,0 0,1 0,1 0,1 0,0 0,0 0,0 0,0 0,0 0,-1 0,0 0,0 0,0 0,-1 0,1 0,-1 0,1 0,0 0,1 0,0 0,0 0,-2 0,2 0,0 0,-1 0,0 0,1 0,0 0,0 0,0 0,0 0,-1 0,0 0,1 0,-1 0,0 0,1 0,0 0,-1 0,1 0,0 0,0 0,0 0,0 0,0 0,0 0,-1 0,0 0,1 0,0 0,0 0,-1 0,0 0,0 0,-1 0,-1 0,0 0,0 0,0 0,0 0,0 0,0 0,0 0,-1 0,1 0,0 0,-1 0,0 0,-1 0,0 0,0 0,0 0,0 0,2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141 163,'8'0,"1"0,2 0,5 0,7 0,3 0,5 0,2-3,-4 1,-1-2,-5 1,0 1,-7 0,-6-1,-2 3,-3-1,-2 0,-8 1,-2 0,-4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207 171,'3'0,"3"0,2 0,3 0,6 0,3 0,3 0,2-1,-2 0,-2-1,-5 2,-3 0,-4 0,-3 0,-3 0,0 0,0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1183 178,'3'0,"5"0,3 0,4 0,6 0,-1 0,4 0,3 0,-5 0,1 0,-3 0,-3 0,-6 0,-3 0,-3 0,-2 0,-8 0,0 2,-1-2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1222 202,'3'0,"3"0,3 0,2 0,1 0,2 0,-1 0,1 0,-2 0,1 0,-3 0,-2 0,-3 0,-2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368 205,'3'1,"0"1,-2 1,2 2,-1-2,0 0,3-8,-1 0,1-3,3 2,1-2,-1 2,2 0,2 0,-1 1,-3 3,-2 0,-3 2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1199 220,'3'3,"-2"1,3 2,-3-3,1 1,2 0,1-2,-1-6,3-1,1-2,3 0,1-2,0 2,0 0,-3 3,-1 1,-1 1,-4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230 249,'1'3,"0"0,2 1,-1-1,2-3,-2-3,3-1,0 0,-1 0,1 1,-2 0,1 1,0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1226 276,'3'3,"0"0,0-1,-1-5,2 0,0 0,1-2,1 2,-1-1,1 1,-2 1,-1 0,-12 4,-6 0,-13 4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310 297,'4'3,"-3"1,2-1,0-1,1-4,-2-3,1 0,0-1,0 1,0-1,0 2,0 1,-1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1166 316,'3'1,"0"2,1-2,1-2,0-2,1-1,0 1,0 0,0 0,-1 0,-1 1,0 1,-4 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1222 369,'2'3,"0"0,3-9,-2 1,2 0,0 2,1 0,-1 1,0-1,1 1,0 1,-2 0,-1 0,0 1,-7 0,-3 0,-3 1,-5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1268 401,'2'3,"1"0,0-3,1 0,-1-2,2-1,2-1,0 0,1 0,-1-1,0 2,0 0,-2 1,-2 0,0 2,-3 3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1264 491,'3'1,"6"-1,1-3,7-4,4-3,1-1,-2-1,-2 3,-5 2,-3 2,-4 2,-3 2,0 0,-5 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1131 496,'2'4,"-1"-1,2-2,1-1,2-3,-1-1,1-1,-1 1,0 0,-1 1,0 0,-3 8,-2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1147 543,'3'3,"0"-1,0-1,0-2,3-1,0-3,2-1,0 0,0-1,-2 3,-1 1,-2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1250 590,'4'5,"-2"-2,1 2,1-3,3-6,-1-1,1 1,2-2,0-1,-1 2,0 0,0 2,0 0,-2-1,1 2,-3 1,-1 0,-6 5,0-2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1221 643,'1'3,"2"2,-1-2,-1 0,6-4,-1-2,4 0,2-3,0-1,2 0,-5 1,-1 2,-1 1,-2 1,-2 2,0-1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1221 677,'0'3,"7"-2,-2-3,0 0,2-1,-2-1,4-1,-1 0,-1 1,-1-1,-1 2,-1 1,1-1,-2 2,-6 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368 690,'0'5,"1"-1,1 1,1-4,0-3,1-1,0 0,0 0,0 0,1 0,0 0,1 1,0 0,-1-1,-2 1,1 1,-8-1,1 2,-3 0,-2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256 653,'2'5,"0"-1,2-2,0-5,-1 0,0-1,1-1,1 0,0-1,0 1,-2 2,0 2,-4-2,-4 2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301 601,'0'4,"1"0,3-2,2-6,-2 1,2 0,-2 0,2-1,-1 1,0 0,-1 1,-1 1,0-1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327 541,'3'3,"0"-1,1-2,0 0,0 0,2 0,-1-1,-1 0,0-1,-1 0,-1-1,1 0,0 1,-1-1,-7 3,0 1,-3-1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278 514,'1'4,"0"0,1-1,1-4,1-2,-1-1,2 1,1-2,-1-1,1 1,-1 1,0 0,-2 1,-3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319 462,'1'3,"1"0,3-4,-1-1,-1-1,1-1,0 0,-1 1,1 0,0 0,-1 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301 425,'3'3,"0"1,-2-1,3-2,-1-3,0-1,2 0,-1-1,1 1,-2 1,0-1,0 3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365 412,'2'3,"1"1,1-3,-1-1,1 0,2 0,1-2,-1-1,0 0,2-1,-1 0,1 0,0-1,-2 1,1 0,-2 1,1 0,-2 1,0 1,0-1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1262 772,'4'0,"-1"0,3 0,1 0,0 0,0 0,1 0,1 0,0 0,1 0,0 0,0 0,1 0,-1 0,1 0,0 0,-1 0,0 0,0 0,-2 0,0 0,-1 0,0 0,0 1,-2-1,2 1,-1 0,0 0,1 0,-1 0,-1 1,0-2,0 2,1-1,-2-1,-1 1,1-1,1 0,0 0,1 0,0 0,1 0,1 1,-3-1,2 1,0-1,-3 0,1 0,2 1,-2-1,1 0,-1 0,2 0,-1 0,1 0,0 0,-1 0,1 0,-1 0,0 0,-1 0,1 0,-1 0,1 0,-1 0,0 0,1 0,0 0,1 0,0 0,0 0,1 0,-1 0,0 0,-1 0,0 0,-2 0,0 0,-1 0,1 0,1 0,-2 0,0 0,0 0,0 0,0 0,2 0,-1 0,1 0,-1 0,0 0,2 0,-1 0,-1-2,0 2,0-2,0 0,-1 0,-1-1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1154 819,'5'0,"7"0,7 0,3 0,3 0,1 0,1 0,-1 0,-4 0,-1 0,-5 0,-3 0,-3 0,-4 0,-2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1460 819,'3'0,"1"0,4 0,2 0,2 0,3 0,-3 0,2 0,-1 0,-2 0,0 0,-1 0,-3 0,-1 0,-3 0,0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1170 859,'6'0,"2"0,2 0,1 0,4 0,2 0,1 0,3 0,-1 0,2 0,-5 0,-5 0,-1 0,-2 0,-3 0,-3 0,0 0,-2 3,2-3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1446 866,'5'0,"-2"0,2 0,3 0,1 0,1 0,2 0,3 0,-1 0,1 0,1 0,0 0,-1 0,-3 0,-1 0,-1 0,-2 0,-1 0,-2 0,-2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1736 861,'7'-1,"-1"1,4 0,1 0,0 0,-2 0,0 0,-2 0,-2 0,-2 0,-8 4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1191 912,'6'0,"4"0,5 0,4 0,1 0,3 0,-3 0,0 0,3 1,-6 0,-2 0,-5 0,-4-1,-3 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1579 858,'-3'0,"-1"-1,-1 1,0 0,-1-1,3 1,-3 0,1 0,-1 0,-1 0,1 0,0 0,0 0,1 0,0 0,1 0,0 0,-1 0,1 0,-1 0,-1 1,1 0,-2 1,0 0,-1-2,2 0,-1 0,1 0,1 0,0 0,1 0,1 0,-1 0,1 0,-1 1,0 0,1 0,0 0,0 1,0 3,1-2,2 0,-2 1,2-1,-1 0,0 1,1-1,0 0,0 1,0-1,1 1,1 0,0-1,1 1,1-1,-1 0,1-1,-1 1,2 0,0 0,1 1,1-2,0 0,2 2,0-3,0 1,0-1,-2-1,1 0,1 0,0 0,0 0,0 0,1 0,-1 0,2 0,-1 0,1 0,0 0,-3-1,0 0,-1 0,0 0,-2-1,0 0,1-1,-2 1,0-1,-1 0,-1-1,1 1,0-3,-3 3,2-1,-1 0,-1 1,0 0,0 0,0 0,-1 0,-1 0,-1-3,1 3,-1-1,-1 1,1 0,-2-1,0 1,-1 1,0 0,0-1,0 2,-1 0,0 0,1 1,-2 0,-1 0,-1 0,-6 0,-2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612 443,'3'1,"0"-3,0-2,-1 0,-1 1,0-2,-2 2,-3 2,1 1,-2 0,1 2,0 0,-1 5,4-3,0 0,1 0,0 0,0 0,1-1,3 0,0 0,-1-3,1 1,1-1,2-1,-2-2,0 0,0-1,-2 1,-1-2,-1 1,0 1,0 0,-1-1,0-1,-1 1,1 1,-1 0,0 7,1 1,0-2,0 2,1-2,3-4,-1-4,-1 2,0-1,-1-1,1 1,-1 1,1 6,1 0,1-1,-3-5,2 0,-1-1,1 0,-1 0,-1-1,0 0,1 0,-2 0,0 1,0 1,-1 6,1 0,0 3,0-2,2 0,0 1,0-1,-1 0,1 0,-5-3,0-2,2-2,2-1,1 1,0-1,1 1,-1-1,0 0,-1 0,-1 1,0 0,-1 7,2 1,1-2,1 2,-1-2,1-1,1-1,1-4,-2-1,-2-1,0 0,0 0,-1 2,0 0,1 6,0 3,0 3,0 2,1 2,-1-2,0-1,-1-1,0-1,1-1,-1-3,0 2,1-3,0 1,-1-13,-1 3,0 0,1-1,-1 0,0-1,-1 0,-2 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736 333,'-6'0,"1"0,0 1,-2-1,0 3,-2 0,0 1,-2 0,-2 1,0 0,-2 3,-3 1,0 2,-2 2,-1 1,1 1,1-1,4-1,4 3,5-6,2-1,1 0,2-1,1-2,1 1,2-2,3-1,1 1,2-1,4-3,6 1,2-3,-1-2,-2-2,-2 0,2-3,-5 0,2-2,1 1,-3-3,-1-1,-2 0,-2 1,-1 0,-2 3,-2 2,0 2,-1 0,-2 2,1 0,-1 0,0 0,0 0,-1 0,0 0,0-1,-2 0,0 0,-1 0,0 1,0-1,0 2,0-1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680 556,'3'-1,"1"-1,0 1,1 0,2 0,0 0,0-1,0 1,-3 1,0 0,0 3,-4 0,0 0,0 1,0 1,0-1,-2 0,2-7,4 1,2 2,-2 2,0 1,0 0,0 3,-4-3,0 2,-1-2,0 0,-3-2,1 0,-1-1,1 0,-1-1,1-1,-1-1,1 0,4-1,0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775 552,'0'3,"2"0,2 2,-1-2,0-1,1-1,-1 0,0-1,1 0,-1-2,-3-1,0 0,-1-2,0 2,-2-1,0-1,0 3,-1 1,0 1,1 1,0 1,2 1,1 0,0 0,3-3,0-1,-2-2,1 0,-1-2,0 2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794 465,'2'4,"1"1,-1 2,0 2,2 0,-1 0,1 2,-1-1,0 2,0 0,0 2,-1-4,0 0,0-2,0-2,-1-3,-3-7,1-2,0-1,0-1,1 0,0-1,0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833 515,'3'-3,"1"1,-1 0,0 2,0 2,-2 2,-1-1,0 0,3-1,0-1,1-1,-1 2,0-1,1 0,-1 2,-3 0,-3 0,-1-1,1-2,-2 0,1 0,0-1,0-1,1 2,0-1,7-3,-1 3,1-1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879 505,'0'3,"0"0,0 0,1 0,2 2,0-2,1-1,0-2,0-2,-3-1,-1 0,-1 0,-1-2,-1 2,0 0,0 0,7 0,-1 2,0 0,0 1,0 0,0 1,0 2,1 2,-2-1,1-1,0-2,0-1,2-4,-2-1,-2 1,-1-1,-1 2,-2 1,0 0,-2 1,0 0,1 1,-2 0,1 0,-1 0,3 1,0 0,1 2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718 656,'3'-2,"0"0,3-1,1 0,3-1,8-3,1-2,2 2,0-2,-4 2,-1 2,-6 2,-2-1,-2 3,-3-1,-7 6,-1-2,1 1,-3 1,0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783 648,'3'-1,"6"-3,4 1,3-2,1 0,-3 2,2-2,-2 3,-4-1,-2 0,-1 0,-3 1,-1 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298 536,'3'4,"-2"-1,-1 0,0 0,0 1,1-1,-1-6,-1-1,0-1,1 0,0 2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283 534,'0'3,"0"0,0 0,0 1,1-1,1 1,1-1,-1 1,-1-1,2 1,1-2,1-2,-1 0,-1-2,2-3,-3 1,0 1,-1 0,0-1,0 1,-1 0,0 0,-1-1,0 0,-2 0,-1 0,-3 2,3 2,1 0,-2 0,1 0,-1 2,2-1,0 0,0 0,-1 1,1-1,1 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296 593,'3'1,"-1"3,-2 0,0 1,0-2,0 0,-2 0,6-3,2 0,-1-1,-1-1,-1 1,0-1,-6-2,2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279 589,'-3'4,"2"0,1 0,0-1,4 1,3 1,-3-3,2 1,0-2,-1 1,0-2,-1 0,1 0,2 0,-2-2,-2-1,0-1,-1 1,-2-1,1-2,-1 3,0-3,-1 2,-1-1,-1 0,0 3,-1 0,1 1,-1 0,0 1,-3 0,1 1,-2 2,1-1,1 1,-1-1,3-1,0 2,1-2,0 1,4 1,2 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253 645,'0'-4,"4"2,-1 2,0 0,0 3,-3 0,-3 1,0-2,6-1,1-1,-1 0,0 1,-2 2,-1 0,-5 1,-1-2,3-2,0 0,0 0,0-1,6-1,2-4,-2 2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229 644,'2'6,"0"-3,-1 0,4 2,-1-2,0 0,2-1,0 0,0-1,0 0,-1 0,0-1,1-1,-1 0,1-2,-1-1,-3 0,-1 0,-1 0,0-1,0-1,-2 2,-1-1,1 2,-2 0,-2 1,2 2,0 0,0 0,-2 0,2 1,-1 0,2 0,0 0,0 0,3 2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330 684,'2'4,"0"-1,1 2,-1-2,2-1,-1-1,0-1,2 0,-1-2,1-1,-2-2,-1 2,0-1,-1-1,0 8,1 3,0-1,-1-2,1 0,-3-6,-2-3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339 671,'-2'3,"0"2,1-2,1 0,0 2,2-2,2 2,2-1,-3-1,3-2,-1 1,0-1,0-1,2-1,-1-1,-1-2,-2 0,0 1,-2 0,0-3,-2 2,0 0,-1 0,-1-1,0 1,1 0,-1 1,-1 1,1 1,-1 0,0 0,0 1,0 0,-1 0,2 1,0 0,0 1,0 0,0 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493 652,'-4'2,"0"-1,2 2,0 1,1 0,0-1,1 0,1 0,2-2,3-1,-3-1,2-1,-1-1,-1 1,2-2,-4 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507 659,'-2'3,"2"2,2-1,1-2,2 0,-1-1,-1-1,1-1,-1-1,-1-1,-1 0,-1 0,0-1,0 1,-2 0,-2 2,0 2,1 2,1 2,2 0,1-2,2-1,0-2,2 0,1-3,-1 0,0 0,-1 0,0 0,0-1,-7 2,1 6,2 0,0 0,1-1,2-2,2-3,-1-2,-2 0,1-1,-2-1,0 0,0 0,-1 0,0-1,-1 2,1 2,-2 0,-2 1,1 2,0 2,1 2,2-1,0 0,0 1,0 2,0-1,1 1,1-2,0 0,0 0,1-1,1 0,-1-2,2-2,-1-2,1-1,-3 0,0 1,-1 0,0 0,-1 0,-3 3,0 2,0 1,2 2,1 1,1-2,0-1,2 0,1-2,-1-1,0-3,-2 0,1-1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613 638,'3'-2,"0"-1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626 597,'2'3,"0"1,0 1,1-1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646 598,'3'0,"-3"3,1 0,-1 0,6-4,-2-2,1 0,-1 1,0 0,-1 0,-3 6,-1 0,1-1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664 635,'3'-3,"0"2,0 1,0 0,-2 6,-5-1,2-2,4 1,2-2,-1 0,1 3,-2-2,-3 0,-2-3,0 0,0 0,0 0,3-4,4 2,0-1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698 656,'0'4,"0"0,-1-1,1 1,0-1,0-8,0 1,0-2,0-1,0 2,0-1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698 636,'2'3,"-1"0,2-3,0 0,1-4,-2 1,0-1,-2 0,3 9,0-1,0 1,-1-1,0 0,-1 1,2-1,-2-1,0 0,-1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708 700,'2'-3,"2"0,-1 1,1 0,-1 2,-3 3,0 3,-1-3,0 1,0 0,1-1,3-2,0-1,0 0,2 0,-2-1,0-1,-1-1,-4 0,0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744 706,'0'3,"0"0,0 0,4-8,-1-1,-1 1,-1-2,-1 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771 660,'1'3,"-2"2,-1-2,-1 1,0-2,8-1,1 1,-2-1,1 2,-2-2,-3 2,-5 1,1-3,1 0,-1-1,1 0,5-4,2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784 669,'2'3,"2"-2,-1-5,-3 1,2 0,-1-2,2 5,-1 3,1 1,-1 1,0-1,0 1,-1 0,0-1,-1 0,3-9,0 2,-1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835 690,'1'4,"0"-1,0 0,0 1,1 1,1-3,-1-7,-1 1,0 0,-1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870 666,'2'3,"0"1,0 0,-1-1,1-6,0-1,0 1,0-1,-1 1,2 8,-1-2,-1 2,0-2,1 0,-2 1,2 0,-1-9,-2 0,0 0,0-2,1 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901 646,'2'3,"-1"0,3 0,0-2,0 1,-4 2,-1-1,-1 0,-1-2,0-1,0 0,0-3,3-1,0 1,0-1,0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940 630,'-4'6,"3"-3,0 0,1 0,0 1,1-1,0 0,1 1,1 0,2-3,1-1,-2-3,-2-2,-1 2,-1-1,-1 1,-2 3,0 3,1 1,2 0,0 0,0-8,-4-1,0 4,-1 0,0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920 640,'1'-5,"0"1,0 1,1-2,0 2,0-1,1 0,-4 10,-2-2,0 1,-3-1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895 706,'3'1,"0"-2,2 0,2 0,2-1,0 0,1 1,0-2,-1 2,-2-1,-2 0,-2 2,-5 3,-1-1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934 729,'4'-2,"2"0,2-1,0 2,0-1,-1 0,-1 1,-2 0,-1 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601 895,'3'4,"-1"0,1 1,-1 2,1-1,-1-1,0 0,0-2,-1 0,2-10,0 3,0-2,-1 2,0-1,0 0,0 1,1-1,1 0,-2 1,0 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756 177,'0'-3,"3"0,1 1,0 1,0 0,-1 1,0 0,0 2,-3 1,0 0,-1 0,0 1,0-1,-1 0,0 0,1 0,4-1,3-3,0 0,0 0,0-1,-2 1,-1 1,0-1,-2-2,-1 0,0-1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809 166,'0'4,"1"-1,0 1,3-1,-1-2,0-1,2 0,-1-2,0 1,-2-2,-1 0,-3-2,-2-1,1 2,0 1,0 2,0 1,0 2,0 1,2 0,0 0,4-5,0-3,0 3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860 140,'2'3,"0"0,-1 0,-4 0,0 0,7-1,-1-2,0-1,1 0,1 0,-2-3,-2-1,3-1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880 136,'0'3,"1"0,2 0,0-3,0 0,0 0,0 0,2-4,-3 0,-1-1,-3 1,-1 1,0 1,0 1,-1 1,3 3,4-2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769 96,'-18'2,"2"1,3 0,2 1,2 0,1 0,3 1,1 0,0 2,1 0,2 0,-1 0,2 0,0-1,2 1,-2-1,2-1,-1 1,2 0,1-2,-1 2,0-2,1 1,2-1,0 0,1-2,2 1,-1-1,1-1,1 0,-1-1,2 0,1 0,0 0,2-1,-1-1,-1 0,0 0,-3 0,0-1,-1 1,0 0,-1-2,0 0,0 0,0-1,-1 0,0 1,-1 0,0-1,-1 1,-1-1,0 0,-1 1,1-1,-1 1,1 0,-2-1,0 1,-1 0,1 1,-1 0,0 0,0-1,0 0,-2 1,-1-1,-1-1,0 3,-1-1,-2-1,-1 0,0 1,0-1,-1 1,1 0,0 1,1 1,1 0,1 1,-2 0,0 2,2 0,1-1,-2 2,3-1,0 0,-2 1,0 1,2-2,-1 1,-1-1,2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1193 138,'7'0,"4"0,4 0,5 0,7 0,6 0,1 0,1 0,-1 0,2-5,-8 4,-5 0,-8 1,-5 0,-3 0,-4 0,-4 3,-2-2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1252 162,'7'0,"4"0,6 0,9 0,7 0,1 0,3 0,-3 0,-3 0,-9 0,-7 0,-6 0,-5 0,-1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937 236,'4'3,"1"2,-2-3,-1 1,2 0,-1 0,1-4,1-4,1-2,0 1,2 0,2-2,0 1,-1 1,-1 1,1 0,-3 1,0 1,-3 0,1 2,-1 2,1-1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1198 266,'3'0,"3"0,1 0,2 0,2 0,3 0,4 0,1 0,1 0,1 0,1 0,0 0,-1 0,-5 0,-1 0,-3 0,-1 0,-3 0,-3 0,-2 0,0-1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1530 267,'4'0,"3"0,1 0,2 0,2 0,2 0,5 0,1 0,3 0,-1 0,-1 0,-3 0,-6 0,-3 0,-4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280 335,'7'0,"-1"0,1 0,1 0,2 0,1 0,1 0,0 0,0 0,-1 0,-1 0,-2 0,0 0,-1 0,-2 0,0 0,-1 0,1 0,0-1,-1 0,0 0,-1 1,2 0,-1 0,1 0,0 0,0 0,1 0,0 0,1 0,0 0,0 0,0 0,0 0,-1 0,0 0,-1 0,-1 0,0 0,0 0,0 0,0 0,1 0,1 0,0 0,0 0,0 0,0 0,0 0,-1 0,1 0,-1 0,1 0,0 0,1 0,-1 0,1 0,0 0,-1 0,1 0,0 0,0 0,-1 0,1 0,-1 0,0 0,0 0,-1 0,0 0,-1 0,0 0,-1 0,0 0,1 0,0 0,1 0,-2 0,1 0,0 0,-1 0,0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953 402,'3'1,"-1"4,0-1,1-1,-2 0,2-1,-2 1,2 0,3-4,1-3,0-2,1 1,-1 1,0-1,-2 1,0 1,-2-1,-1 1,1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1264 445,'3'0,"0"0,2 0,-1 0,0 0,1 0,1 0,0 0,1 0,1 0,1 0,-1 0,0 0,0 0,0 1,-2-1,2 0,-1 0,1 0,0 0,0 0,-1 0,1 0,0 0,0 0,-1 0,0 0,3 1,-1-1,-1 1,0 0,-1-1,3 1,-2 0,0-1,0 1,-1-1,1 0,-2 0,0 0,-1 0,-1 0,0 0,-1 0,0 0,1 0,1 0,-1 0,0 0,0 0,1 0,0 0,1 0,1 0,0 0,-1 0,1 0,-1 0,0 0,0 0,0 0,-2 0,-1 0,2 0,-2 0,0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285 508,'3'-1,"0"1,0 0,1 0,0 0,1 0,1 0,0 0,1 0,1 0,1 0,2 0,1 0,0 0,2 0,3 0,-1 0,1 0,-5 0,-1 0,-1 0,0 0,-2 0,0 0,-2 0,0 0,-1 0,0 0,-1 0,2 0,-2-1,0 0,1 1,0-1,-2 0,0 1,0 0,0 0,0 0,1 0,-1 0,0 0,0 0,0 0,0 0,0 0,2 0,-2-1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622 502,'4'0,"1"0,3 0,2 0,1 0,2 0,4 0,-3 0,3 0,-3 0,-3 0,-1 0,-1 0,-3 0,-1 0,-2 0,0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958 801,'4'5,"0"-1,-1-1,0-1,1-5,1-2,0-3,2 0,0-3,0 1,0 1,0 2,-1 0,0 2,-2 2,-1 2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1356 827,'3'0,"1"-1,-1 1,2 0,2 0,1 0,1 0,1 0,1 0,-1 0,1 0,0 0,-1 0,1 0,-1 0,-1 0,0 0,-1 0,0 0,0 0,-1 0,1 0,-2 0,1 0,-1 0,0 0,-1 0,1 0,-2 0,0 0,0 0,0 0,1 0,-1 0,-1 0,0 0,2 0,-1 0,1 0,1 0,0 0,1-1,-1 0,0 1,-3-1,0 1,0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186 807,'6'0,"2"1,2 0,3 0,3-1,7 0,3 0,1 0,1 0,-5 0,-1 0,-4 0,-3 0,-6 0,-4 0,-2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509 811,'4'0,"5"0,2 0,3 0,0 0,5 0,-1 0,0 0,-1 0,-5 0,1 0,-5 0,-1 0,-3 0,-1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907 1020,'3'0,"0"3,0-2,2 3,-2-2,0 1,0-1,0 1,2-6,-3 0,1-1,2 0,0 0,2 0,0-1,0 1,-2 0,0 2,-2 0,0 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976 1040,'8'0,"0"0,1 0,2 0,1 0,3 0,-3 0,3 0,-3 0,-1 0,1 1,-2 0,-1 0,0 0,0-1,1 0,0 0,0 0,-1 0,0 0,-1 0,-1 0,1 0,-1 0,0 0,-1 0,2 0,-1 0,1 0,0 0,-1 0,-1 0,0 0,0 0,0 0,0 0,0 0,-1 0,1 0,0 0,1 0,-2 0,2 0,0-1,-2 0,0 1,0-1,0 0,-1 0,-15-1,-6-2,-19-4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299 987,'3'1,"2"3,-2-2,0 0,2-3,-2-2,2-1,0-1,1 0,-2-2,2 1,0 1,1-1,-1 2,-1 1,-2 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447 922,'4'-2,"0"0,-1-1,1 1,0-2,1-1,-2 0,0-1,-1 0,-1 1,0 0,-1 1,0 1,0-1,0 0,-1 1,-2 6,2 1,0-1,0 0,0 0,1 0,0 0,2 0,3 0,-1 0,2 1,-2 0,1 0,-1-1,-3 0,-4-1,-2-2,-1 0,2-1,0 0,-1-1,2 1,0 0,1-2,4 0,0 0,2 2,-1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490 863,'3'4,"1"1,0 1,0-2,0 2,-1-2,-1 1,0-2,0 0,-2 0,-4-7,3 0,-1 1,0 0,0 0,7 0,1 2,0 0,-1 1,0-1,-1 0,-1 0,-4-3,-1 1,-1 4,2 2,0 0,1 0,1 0,2-3,1 0,-1 0,-2-3,3 2,-1 4,2-2,-1-1,-1-3,-2-1,0-1,-1 1,0-3,-1 0,0 0,0 1,0 1,0 0,1 2,-1 7,1-1,0 1,0 0,0 1,1 1,0-2,1-1,-1 1,2-1,1-1,1-2,1-1,-2-2,1 0,-2 0,-1 0,-1 0,0-1,-1 1,-3 8,2-2,1 1,0-1,2 0,2-2,0-1,-1-3,-2-3,-1 2,3 4,2 4,-2-2,0-2,-1-5,1 2,0 1,0 3,0-1,1-1,-1-1,0 0,2 2,-1 0,-1 0,0-3,-3 0,0 7,0-1,1 1,1 0,0-1,1-3,1 0,-1-1,-1-2,-1 0,0 0,0-2,-1 1,0-1,-2-2,0 2,1 1,0 0,-1 1,4 8,0 1,0-1,0-1,1 2,-1-2,0 0,0 0,-5-10,3 3,1-2,3 2,1 1,1 1,-1-1,0 1,-1 1,-1-1,-9 1,0 1,-2 1,-1 0,0-1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520 871,'6'-2,"2"1,3-2,7 0,2-2,2 0,-2 2,-2-1,-4 1,-4 2,-3-1,-3 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542 141,'8'0,"3"0,3 0,2 0,5 0,-1 0,1 0,-3 0,-1 0,-3 0,-4 0,-2 0,-3 0,-2 0,0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881 148,'10'0,"1"0,1 0,6 0,5 0,1 0,1 0,3 0,-6 0,-1 0,-7 0,-4 0,-3 0,-4 0,0 0,3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1167 148,'7'0,"5"0,7 0,1 0,2 0,5 0,-1 0,1 0,-5 0,-1 0,-7 0,-4 0,-2 0,-5 0,0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1474 146,'6'0,"2"0,6 0,4 0,5 0,3 0,1 0,1 0,-3 0,-5 0,-3 0,-5 0,-4 0,-4 0,-1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28 637,'4'6,"-1"-1,1 1,0 1,-1-2,-1 0,0-2,0 0,1-2,-1-8,1 1,-1 0,2-1,-1 1,1 0,0 0,0 1,1 0,-1 1,0 1,-1 1,-1-1,1 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810 670,'6'-1,"-1"1,2 0,2 0,1 0,1 0,0 0,-2 0,-1 0,-1 0,-1 0,-2 0,-1 0,1-1,0-1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974 672,'7'0,"1"0,2 0,2 0,2 0,0 0,1 0,-1 0,-3 0,-4 0,-2 0,-2 0,1 0,0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1179 673,'6'1,"2"0,2-1,4 0,4 0,3 0,-1 0,1 0,-1 0,-1 0,-3 0,-4 0,-2 0,-1 0,-3 0,-2 0,-1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1618 201,'4'6,"-2"-3,0 0,1 1,0-1,0-5,0-3,3-1,1 0,-1-2,-1 1,1 0,0 1,-1 1,-1 2,-1 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39 695,'3'3,"1"0,-1-2,0 2,0 0,0-3,0 0,1-1,1-4,-1 1,0-1,-1 0,0 1,0 1,0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913 715,'3'0,"0"0,2 0,1 0,2 0,1 0,2 0,-1 0,4 0,0 0,3 0,-3 0,-1 0,-3 0,-2 0,-2 0,-2 0,-1 0,2 0,-2 0,1 0,0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1177 721,'7'-1,"-2"1,2 0,-1 0,2 0,1 0,0 0,1 0,1 0,1 0,2 0,0 0,1 0,-3 0,-1 0,0 0,-2 0,0 0,-1 0,-3 0,-1 0,-1 0,1-1,-1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670 274,'3'0,"1"0,1 0,4 0,1 0,1 0,3 0,-2 0,-1 0,-1 0,-1 0,-3 0,-2 0,-1 0,0 0,1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894 268,'3'1,"3"-1,-1 0,0 0,0 0,0 0,0 0,-1 0,1 0,0 0,1 0,0 0,-1 0,1 0,0 0,0 0,-1 0,0 0,-2 0,1 0,-1 0,0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1103 266,'3'0,"0"0,0 0,0 0,2 1,-1-1,0 1,1 0,0-1,1 2,0-1,2 0,1-1,-1 0,1 0,1 0,0 0,1 0,0 0,0 0,-1 0,1 0,-1 0,0 0,0 0,-3 0,0 0,-2 0,-1 0,-1 0,2 0,0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1374 274,'3'0,"2"0,2 0,2 0,0 0,1 0,0 0,3 0,-1 0,-1 0,1 0,-2 0,-1 0,-1 0,-2 0,-1 0,0 0,-2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606 315,'4'0,"2"1,3-1,3 0,1 0,1 0,2 0,1 0,-3 0,-1 0,-4 0,-2 0,-3 0,-1 0,0 1,0-1,1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795 317,'4'0,"1"0,-2 0,0 0,1 0,0 0,1 0,1 0,1 0,0 0,0 0,0 0,0 0,0 0,1 0,0 0,1 0,-1 0,0 0,-1 0,0 0,0 0,-1 0,-1 0,-1 0,0 0,0 0,0 0,1 0,1 0,2 0,1 0,-1 0,0 0,0 0,0 0,-1 0,-1 0,-1 0,1 0,-3 0,0 0,0 0,0 0,0 0,0 0,0 0,0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323 752,'6'0,"0"0,2 1,0 0,0-1,2 0,-1 0,0 0,0 0,0 0,-2 0,-1 0,0 0,-1 0,0 0,-1 0,-1 0,1 0,-1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599 762,'4'0,"0"0,1 0,1 0,-1 0,1 0,1 0,1 0,1 0,-3 0,2 0,-1 0,1 0,0 0,0 0,1 0,1 0,0 0,1 0,-1 0,-1 0,-1 0,-1 0,-1 0,-1 0,-1 0,-1 0,0 0,0 0,0 0,2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897 768,'5'0,"2"0,0 0,1 0,-1 0,1 0,0 0,1 0,0 0,1 0,-1 0,1 0,-1 0,0 0,0 0,0 0,-1 0,0 0,0 0,0 0,-1 0,-1 0,-1 0,-1 0,-1 0,0 0,0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525 357,'3'0,"3"0,1 0,0 0,3 0,1 0,1 0,0 0,3 0,-3 0,1 0,1 0,-2 0,1 0,-2 0,1 0,0 0,-1 0,-1 0,-1 0,-2 0,0 0,-2 0,0 0,-1 0,-1 0,0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902 360,'4'0,"0"0,0 0,0 0,1 0,-1 0,1 0,0 0,0 0,1 0,1 0,0 0,2 0,0 0,0 0,1 0,-1 0,0 0,-1 0,-1 0,-1 0,0 0,-2 0,0 0,-1 0,0 0,1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1144 360,'3'0,"0"0,0 0,0 0,1 0,1 0,1 0,1 0,1 0,0 0,1 0,1 0,0 0,0 0,-1 0,1 0,0 0,-1 0,0 0,-1 0,-1 0,-1 0,-1 0,-1 0,0 0,-1 0,0 0,1 0,0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1454 293,'-4'0,"-2"0,0 0,0 0,-1 0,0 0,-1 0,1 1,-2 0,2 1,0-1,0 0,0 1,0 0,0-1,2 2,-1 0,1-1,0 1,2-1,1 2,2-1,0 2,1-1,2 2,1-2,-1-1,0-1,0 0,0 0,1 0,1 0,1-2,2 2,1-1,0-1,1 0,1 0,-2 0,0 0,-2 0,0 0,0 0,1 1,0-1,-1 0,1 0,0 0,-2 0,1 0,-2 0,-1 0,1 0,-1 0,-1-1,0 0,0-2,0-1,0 1,0 0,-1-1,0 0,-2 0,0 1,-3 0,-1 1,1 1,-1-1,-2 0,0 1,-1-1,0 0,-1 2,0-2,1 0,-2 1,3-1,0 1,1 1,1-2,0 2,0 0,-1 0,2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1509 359,'-5'0,"1"2,-1 0,0 1,2 1,1 0,2-1,0 1,0 0,0-1,0 1,2 0,-1-1,3 1,-1-1,2-1,0 0,2-1,0 2,2-2,2 0,1 0,-1-1,1 0,2 0,-1 0,-1 0,-1 0,-1 0,2 0,-2-1,-1-1,-3 0,-1-1,0 1,-1-1,-2-1,0-1,0 1,-1 0,-1 0,0-1,-1 1,-4-1,1 2,0 1,-3 0,-1 1,0-1,-1 0,0 1,-1 1,0-1,0 1,0 0,0 0,0 0,2 0,-2 0,1 0,1 2,1 0,1-2,0 2,1-1,-1 1,1-1,0 1,-1 0,-2-2,2 1,-1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25 797,'3'-1,"0"4,1-1,0 1,-1-1,1-2,2-6,-3 2,2 0,1-1,0 0,0 0,-1 1,0 2,-2-1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39 436,'3'3,"-1"1,1-1,0-1,1 1,0-1,-1-2,1 0,0-3,0-2,1-2,1 1,-1-2,-1 2,0-2,0 3,-2 0,1 2,-2 0,3 2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423 446,'10'0,"0"0,3 0,1 0,4 0,3 0,-1 0,1 0,-3 0,-2 0,1 0,-3 0,-3 0,0 0,-2 0,-2 0,-2 0,-2 0,0 1,0-1,3 0,-1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771 446,'4'1,"1"0,1 0,1 0,2 1,2-1,0 1,2-1,0 0,-1-1,2 0,-1 0,1 0,3 0,-1 0,2 0,3 0,-1 0,3 0,-1 0,1 0,-3 0,3 0,-1 0,-4 0,1 0,-3 0,-1 0,-3 0,-1 0,-3 0,-2 0,-3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117 950,'8'-2,"-1"2,4 0,3 0,4 0,7 0,-1 0,7 0,-3 0,-1 0,-3 0,-1 0,-1 0,3 0,-4 1,-7-1,-1 0,-4 0,-3 0,-1 0,-2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488 508,'-4'0,"0"0,0 0,0 0,1 0,-2 0,0 0,1 0,-2 1,2-1,-2 0,0 0,-1 1,1 0,0 0,0-1,1 2,0-1,2 1,-1-1,-1 3,1-1,1 0,0 2,1-1,0 0,1-1,1 2,1-2,0 1,-1-1,1 1,0 0,0 0,1 0,1 0,-1-1,1 0,0-1,1 2,-1-3,0 2,0-2,0 1,1-1,0 1,0-1,1-1,0 1,0-1,1 0,1 0,0 0,-1 0,3 0,-2-1,1 0,-1-2,0 1,2-1,-1-1,0 1,-1-1,0 1,-2-1,0 0,-1 0,-1-1,-2 0,-1 2,0 0,0-3,-2 2,0-1,0 0,-1 1,1 1,-3-2,1 1,0 0,0 2,-2-1,1 2,2 1,-2 0,1 0,0 0,0 0,-1 0,2 0,0 0,-2 0,2 0,-1 0,1 2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1263 511,'-6'0,"-2"0,0 2,-1-2,0 1,-2 1,0 0,-2-1,2-1,-1 0,-2 0,2 0,-1 0,2 0,0 0,2 0,1 0,1 0,1 0,1 2,1-2,1 1,-1 0,1 1,-1-1,0 1,0-1,-1 1,1 1,-1-1,2 1,-2 0,2 0,-1-1,0 3,2-1,0 1,0-1,2-1,0 1,0 2,1-3,1 0,0 0,2 1,0 0,-1-2,0 0,0 0,2 0,0 0,0 0,1-1,2 1,0-1,-2-1,2 0,0 0,0 0,1 0,-1 1,-1-1,1 0,0 0,-1 0,1 0,0 0,-1 0,1 0,-1 0,0 0,0 0,1 0,2 0,-1 0,1 0,0-2,-1 0,0 1,0-3,-1 1,0 0,-1-1,-2 0,1 0,-2-1,0 0,-1-1,-1 1,-1 0,-1 1,0-3,-2 2,-1 0,1 0,-1 1,0-2,-2 2,0-1,-1 1,0 0,-1 2,-3 0,1-1,-1 2,0 0,-1-1,0 1,1 1,-1 0,1 0,-1 0,-1 0,1 0,1 0,2 0,1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252 244,'4'1,"1"-1,2 1,1-1,3 0,3 0,2 0,2 0,1 0,2 0,-4-1,-6 0,0 0,-3 1,-2 0,-2 0,-1 0,-7 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308 266,'3'0,"4"0,2 0,1 0,1 0,1 0,1 0,-1 0,-2 0,-1 0,-3 0,-1 0,-1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1067 262,'8'0,"3"0,2 0,2 0,-1 0,1 0,-1 0,-2 0,-2 0,-1 0,-2-1,-2 1,-2-1,-7 1,-2 0,-1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1054 262,'8'2,"2"0,5-1,2-1,1 0,2 0,3 0,-3 0,-1 0,-5 0,-1 0,-6 0,0 0,-4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153 651,'3'0,"2"0,3 0,3 0,1 0,6 0,5 0,3 0,-1 0,-1 0,3 2,-4-1,0 1,1 1,-4-2,1 0,-6-1,-3 0,-2 0,-3 0,-3 0,-1 0,-6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150 735,'7'-1,"1"1,2 0,2 0,5 0,-1 0,0 0,3 0,1 0,3 0,-1 0,-1 0,-1 0,0 0,-1 0,-3 0,-1 0,-4 0,-2 0,-1 0,0-1,-3 0,-1-1,-1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879 613,'9'-1,"4"1,10 0,1 0,7 0,-3 0,3-1,-4 1,-1 0,-2 0,-1 0,-1 0,1 0,-5 0,1 0,-5 0,-3 0,-2 0,-3 0,-3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838 624,'3'0,"3"0,4 0,2 0,6 0,5 0,5 0,7 0,-1 0,3 0,-1 0,-1 0,-5 0,-5 0,-5 0,-5 0,-5 0,-4 0,-3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735 564,'3'1,"-1"2,2 0,0 0,-1 1,1 0,-1-1,0 1,0-1,-1 1,2-1,-1 0,0-2,0-1,0-3,0 0,0 0,1-3,0-1,2-1,2 0,-1 0,1 1,-1 1,-1 3,-2 0,-1 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67 644,'6'6,"-3"-2,0-2,-1 2,2 0,0-1,0 1,-1-2,0-6,-3 0,2-1,0-2,1-1,1 2,1-1,1 0,2 1,-2 0,1 2,-3 0,1 0,-2 2,-1-1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996 732,'1'4,"1"1,1 1,-1 0,0 1,-1 0,1 0,0 0,0-1,-2-1,1 1,1-2,-2 0,1-1,1-7,-1 1,1 0,1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1031 724,'2'5,"0"-1,-1-1,0 1,0 0,0-1,1 3,-1-3,-1 2,1-2,2-2,4-1,-2-2,1-2,-1 0,1-1,-2 0,0 0,-2 1,-2 1,-2 0,0 0,-1 1,3 5,1 1,-1 1,2 0,-1 0,0 0,0-1,-1 0,2-1,-1 1,-1-1,-2-7,0 0,2 1,-1-1,0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1038 682,'-8'0,"0"0,1 0,-2 0,0 2,1-1,-1 1,0 1,1 0,-1 0,-1 1,1 1,1-1,1 1,2-1,2 2,0 0,2 0,0 1,0 0,1-1,0 1,1-1,1 0,-1-1,2 1,-1 0,0 0,1-1,-1 0,0 0,0-1,1 0,-1-1,0 1,1-1,-1 0,0 0,2-1,-1 1,4 0,0-1,2 0,0-1,2 0,-2-1,2 0,-1 0,1 0,0 0,0 0,-1-1,0-1,0 0,-1 0,-2-1,0 0,-3 0,1-1,2-4,-3 2,0-2,2 1,1-2,0 0,-2 1,-1 1,-1 0,1 1,-2 0,-1 1,0 0,0 0,0 0,-1 1,0-1,0-3,-1 3,0 1,0 0,-1-1,1 0,-1 1,0 1,-2-2,0 2,0 1,0 0,0 0,-2 0,1 0,-1 2,-1-2,-1 0,0 1,0 0,0 0,0 0,0 1,0 0,1 0,1 0,1 0,1 0,1 1,-1-1,-1 1,2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1275 658,'2'4,"-2"1,0 2,0 2,0 2,0 2,0 2,0 2,-1-6,-1-1,0-2,1-1,-1 0,1-2,1 0,0-2,0 0,0 1,2-9,-1 1,0 1,0-1,2 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1380 699,'-2'-3,"-3"1,1-3,1 0,1 1,0 0,1 1,0 0,1 0,0-1,0 1,0 0,3 3,1 3,1 0,-2-1,1 1,-2 0,2 0,-2 0,0 0,-1 1,-1-1,0 0,0 2,0-1,-1 1,1-1,-1 0,0-1,1 0,0 0,0 0,1 0,0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1392 764,'3'2,"-4"-5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1310 817,'5'-2,"-1"1,2-1,2 1,1-2,4 1,1-1,0 0,4 0,-1 0,-1-1,-7 2,-1 0,-2 2,-3-1,-8 3,0 0,0-1,-1 0,-1 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1349 836,'5'-1,"3"0,2-1,1 0,3-1,-2 0,0 1,-2-1,-1 2,-3 0,-2 0,-1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1493 301,'-3'2,"0"-2,-1 0,-1-2,-1-3,3 2,0-1,0 0,1 0,0 1,1-1,0 1,1 0,0 0,0 0,3 1,2-1,-2 2,1 1,0-1,2 1,-2 0,-1 0,0 1,0 2,-3 0,1 0,0 3,-1-3,0 2,-1-1,-1 1,-1 0,-1-1,1 0,0 0,2 0,1 0,0-1,0 1,1-1,2 0,3-1,-2-1,0-1,0 0,2 0,-1-1,0-2,-3 0,-1-3,-1 1,0 1,-1 0,-1 0,1 1,-1-1,-1-1,1 2,0-1,8 2,-1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1545 256,'2'4,"-1"-1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1561 287,'0'3,"1"0,-1 0,1 0,0-10,0 2,-1 1,1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1580 246,'4'-2,"-1"1,0 1,-2 3,0 0,-1 0,0 0,3-2,1 1,-1-1,1 1,-1 0,-2 2,-4-1,0-2,-2-1,2-1,6-2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1620 257,'1'3,"2"-1,1 0,-1-2,1 0,0-5,-2 1,-2 1,0-2,0 1,-1 1,-2 1,0 1,0 3,0 1,0 0,3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1589 187,'-10'0,"0"0,-1 0,-1 0,0 0,1 0,-2 0,-1 2,3 0,1 1,1 0,0 0,2 1,1 0,2 0,1 1,0-1,1 2,1-1,0 0,1 0,-1 3,0-2,1-1,0 2,0-1,0 0,0-1,0 1,1 0,0-1,1-1,0 1,0-1,-1 0,1 0,0 0,1 1,0-2,1 1,0 0,0-1,1 0,1 0,1 0,0 0,1-1,0 0,1-2,0 1,0-1,2 0,0 0,1 0,0 0,4-1,-4-2,2-1,0 0,1-1,-4 0,0 1,-1-3,-2 1,-2 0,-1-2,-1 1,-2-1,0-1,-2 0,0-4,-2 0,-1-1,0 2,1 2,-2 0,0 1,-1 1,0 1,0 2,-1 0,1 1,1 2,0 0,0 0,-1 0,0 1,-3-1,1 0,0 2,0-1,1 1,-1 0,1 0,0 2,2-1,0 2,0-2,0 1,1-1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1641 384,'3'0,"-2"4,0 1,-1-1,1 3,-1-2,0 0,0-1,0 0,1-1,-1 0,0-8,-1-1,-1-3,1-1,-1-1,-1 2,2 3,0 2,1 0,3 2,1 2,1 0,-1 0,-1 0,1 0,-1 1,-2 2,-1 3,-2-2,0-1,-1 0,-1 0,0-2,0 0,1-1,0 1,8 1,-2-2,2 0,0 0,1 0,-1-1,-1 1,2-1,-2 0,-7-2,-1 3,1 4,2 0,0 0,4-2,1-2,0-1,0-2,-1 1,0 3,0 0,-1-6,-2 1,0 1,0 0,3 6,-1 0,0 0,-3-8,-2 1,1 0,0-3,0 2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1690 354,'3'0,"0"1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1718 358,'0'3,"0"2,0-1,0-1,3 1,0-4,0 0,1-2,0-4,-3 2,-1 0,0-2,0 0,-2-1,0 0,-1 0,0 1,0 1,1 2,-1 1,5 8,-1-2,2 1,0 1,-1-1,0 2,2-2,-2 1,0-1,0-1,0 0,0 1,0-2,-5-3,0 2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1661 425,'9'-2,"-1"-1,3-2,-2 1,-1 2,1-3,0 2,-2-1,-1 1,-2 0,-1 1,-1 5,-7 3,0-3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1712 424,'5'-1,"0"-1,2 0,1 0,2 0,-2 1,-2-1,-1 2,-2-1,0 0,0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1439 484,'3'2,"0"1,0-2,0-5,0-3,-2 3,1-1,1-2,0 0,-2 1,0 0,0-1,0 2,-1 1,0-1,-1 1,-1 0,1 0,-3 5,2 2,1 2,0 0,-1 0,2 1,0-1,0 2,1-2,1 1,0-2,1 0,0 0,0 0,1 0,-1-2,1-1,-1 0,0-1,0 0,1-2,-3-1,0-1,-1-2,0 2,0 0,0 1,0 0,0 8,1-1,0-1,-1 0,-1-7,0 0,-2-1,2 0,-1 0,2 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1488 434,'3'3,"-2"-6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1520 454,'2'3,"-1"1,0-1,-1-8,1-1,1 2,1 1,0 1,0 2,0 1,1 2,0-2,1-1,-1-3,-1-3,-1 0,-2 2,0-1,-1 2,0 0,-2 4,1 2,1 1,-1 0,2-1,0 1,1-1,2-2,0 0,0 0,1-1,2 0,-1-1,-1 0,-1 0,0 0,0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1516 517,'-4'0,"0"0,1 3,0 0,2 1,0 1,1-1,0 1,0 0,2-2,0 0,1-2,2 0,-2-2,2-3,-2 2,0 0,-1-1,1-2,-2 2,-1-5,-1 3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1527 501,'3'6,"0"-3,-2 0,0 1,1-1,-1 0,1 0,3-1,-2-4,1-1,-1 0,2-1,-1 1,-1-2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1568 503,'-4'0,"-1"1,1 1,1 2,3 0,0 0,2-1,1-1,1-2,-1-3,-1-1,-1 1,2 2,0 2,1-1,-1-3,-2 0,0-1,0-2,0-1,-1 0,-1 1,0 2,0 0,-2 2,1 5,2 0,2 2,1-3,1 2,0 1,1-2,0 1,-2-2,-1 1,-2 0,-4-2,1-1,0 0,1-3,2-1,0-1,2 1,1 0,0-1,-2 1,0 0,0 1,-1-1,0 0,0 1,-3 5,1 4,1-3,1 0,0 3,1-2,2-1,0-2,1 0,-1-1,1 0,1 0,-2 0,-1 3,-5-1,0 1,0-2,0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1546 548,'21'-7,"3"0,-1 0,-1-1,-5 3,-6 0,-5 2,-2 2,-8 0,1 3,-2 1,0 0,0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1587 557,'9'-3,"2"-1,-2 1,0-1,-1 1,-2 1,-3 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1682 528,'3'0,"1"4,0-1,-2 1,2 1,0-1,-1 1,0-2,0 1,0-2,1-10,-2 0,-1-2,2-2,0 0,-1 0,1 0,0 2,0 0,0 2,-1 0,0 2,0 1,-1 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762 750,'2'5,"-1"3,1 1,0-2,-1 0,1 0,-1-1,-1-1,0-2,1 0,0-6,-1-1,0 1,2-2,0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781 758,'2'-3,"1"-2,0 1,1 2,-1 1,0 1,1 3,0 0,-1-1,-1 1,-2 0,-1 0,6-2,-2-1,1 1,-1 0,0 0,1 1,-1-1,-2 2,-1 0,-1 0,-1 0,-3 1,0-1,2-2,-1-1,0-1,0 1,1-1,8-3,-2 2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738 730,'-2'4,"0"-1,0 1,1-1,-1 2,1 0,-1 0,2-1,0 0,0 1,0 2,1-2,0 0,2 1,0 1,0-2,-1 1,2 0,1 0,1-1,1-2,0 1,3-2,-1-1,1 0,-2-1,2 0,-2-2,0 0,-1 0,0-2,-2 0,0 0,-1-2,0 1,0-2,-3 1,0-1,0 1,-1 1,0-2,0 1,0-1,-1 2,0 1,-1 1,2 0,-2-1,-1 2,1-2,-1 2,0 0,0 1,0 0,-1-1,-2 0,3 1,0 0,0 0,-2-1,2 1,0 0,-1 0,1 1,-1 0,0 0,-1 0,0 0,-1 0,1 0,0 0,0 0,0 0,1 0,1 1,0-1,0 1,0 1,-2-1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604 817,'4'0,"1"4,-1 0,-1 0,1-1,0 3,0-2,1 1,-2-1,1-1,0-1,1-6,-2-3,0-1,0 0,1-1,0-1,0-3,-1 4,0 0,-1 0,1 2,-1 2,-1 1,0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1031 877,'1'4,"2"1,-2 0,1-1,0-1,-2 1,2-1,1-1,-4-6,-1 1,2-1,0 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1053 879,'2'4,"-1"-1,1 0,1-2,0-1,0 0,1-2,-1-1,-1 0,0-1,-2 1,0 0,-2 0,3 8,1-2,-1 2,1-1,1 1,-2 0,1-1,0 1,-1-2,0 0,-1 1,2-1,-2 0,1 1,-3-7,2 0,0-2,0-3,0 1,0 3,0-3,0 2,-1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991 847,'-4'4,"1"-1,1 2,-1-1,1 1,1-2,0 1,1-1,0 0,0 4,1-1,1-1,0 0,0 0,1 0,0 0,1-1,0 1,2-1,1 0,0-1,3 1,-2-2,1 0,0 0,0 0,0-1,-1-1,0 0,1-2,-1 1,-1-2,-1 0,-1-3,0 1,-2-2,-2 0,0 0,-1 0,0-3,-1 2,-2 0,1 0,-1 0,-2 2,0-1,-1 2,1 0,-2 1,0 1,1 0,-1 2,0-1,1 1,1 1,-3 0,0 0,0 0,-1 1,1 0,1 0,1 0,0 1,3-2,-1 2,1 1,3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785 880,'-1'4,"3"-1,2 3,-1-4,0 2,-1 0,0-1,0 1,1-1,0-6,0-3,0-3,0 0,-1 0,1 1,0 0,0 1,0 3,-1 0,1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264 808,'0'5,"-1"-2,-2-1,0-1,0-1,0 0,-1-2,0 0,2-1,0-1,2-2,1 3,3-1,0 1,-1 1,1 2,0-1,-1 1,3 0,-3 0,2 4,-1 2,-3-2,0 2,0 0,0 0,-1-1,0 2,-1-3,-2-1,1 1,0-1,-2-1,0 0,-1-1,1 0,0 0,1-1,-2 0,1-1,1-1,0 1,1-2,0 0,0 0,2 0,0-1,3 2,2 0,-2 2,1 0,-1 0,0 0,2 1,0 2,-1 1,-1-1,0 0,0 2,1-1,-1-2,-3-6,1 1,-1-1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283 794,'3'1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299 813,'1'4,"0"-1,0 1,-1-7,0 0,0 0,0 0,0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308 789,'0'3,"0"2,0-2,0 1,0 0,2 0,3 1,-1-3,0-1,0 0,-1-1,1 0,-2-4,-2-1,-2 2,0 0,-3-1,2 0,0 1,4 0,3 1,-1 1,0-1,0 1,0 0,0 1,1 4,-2 0,0 0,-1-1,0 1,2 1,-1-1,1-1,1-2,1-1,-2-4,-2 1,0 0,-1-1,-1 0,0 0,-1 1,-1-1,-1 0,1 1,-1 3,-1 0,2 1,-1 0,1-1,1 3,6-3,3 0,-2-1,1-1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342 753,'-9'0,"-1"0,0 0,-1 0,0 0,0 0,0 0,0 0,0 2,-1 1,0-1,-1 2,3 0,0-1,3 1,1 1,0 0,1 0,1 0,1 0,0 0,1 0,0 1,2 0,-1 0,1-2,0 1,2 0,0 0,1-1,1 1,1 0,0-1,2-1,1-1,0 1,2-2,0 0,-1-1,3 0,0-1,2-2,2-1,-3 3,-1-2,-3 0,-1 1,1-1,-1-1,-1 0,1 0,-1-1,0 0,-3 0,1-1,-1 0,0 0,-1 1,0-1,-3 2,1 0,0 0,-1 1,0-3,0 1,-1-1,0 1,0 1,-1-1,0 2,0 0,-2-1,1 3,0-1,-3 1,0 1,-2 0,-1 0,0 0,0 0,1 0,0 0,1 0,1 0,2 0,0 0,1 1,0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409 803,'5'-5,"1"0,1 0,0 0,1-1,-2 0,0 1,-1 1,-1 1,-1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513 791,'3'0,"2"-4,-2-1,0 0,0 0,0 0,-1-1,0 1,-1-1,-1 0,0 0,-1 0,0 0,0 0,-1 1,1 1,-1-1,2 1,-1 1,0-2,0 1,0 1,4 2,0 1,1 0,0 0,-1 0,0 1,0 2,0-2,-1 2,-2 2,0-2,0 2,0 0,0 2,1 0,0-1,-1 0,1 0,1-1,-1 1,0-2,2-5,-1-5,-1 1,-1 1,0 0,0 1,0 0,0 0,4 5,0 3,-1-1,0-4,-2-3,-5-1,4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576 708,'1'-3,"-1"-4,2 3,0-3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594 665,'2'4,"0"1,0 2,1-1,-1 0,0 1,1-1,0-1,-1 1,-1-3,0 0,-3-9,0-1,2-2,-1 2,1 2,0-2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619 687,'-3'4,"0"0,0-2,0 0,7-1,-1-1,3 0,0-1,1-1,0 0,-3-1,0 0,-2-1,-1 1,0 0,-1 0,0 0,-2 0,1 0,-2 0,2 6,1 3,0-2,0 0,1-1,1 1,0-1,3-2,-2-1,2 0,0-2,0 1,-1-2,-1 1,-1-1,-3 0,-2 1,1-2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596 640,'-10'3,"-3"2,2 0,1 0,0 1,3-1,0-1,3 1,-1 1,0-1,1 1,1-1,1 1,-1 0,2 0,0 0,1 0,0 0,0 1,1-1,0-1,0-2,2 1,0-1,0-1,1 1,2 0,1-2,2 0,0 0,2-1,0-2,4-3,-2 0,0 0,-2-1,-1 0,-1 0,-2-2,0 1,-1-2,-1 2,-1-1,-1 0,0 1,-2 1,-1 1,0 1,0-2,0 2,-2 1,1 0,-3-2,1 3,-1 0,0 0,-1-1,-2 2,0-1,0 1,-1-1,-1 1,1 1,-1 0,0 0,0 0,0 0,3 2,1-2,1 1,1-1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318 935,'-5'-5,"2"2,-1 0,2 0,-1 1,0 0,1-2,0 1,0-1,0-1,0 0,2 2,3 0,0 2,0 1,1 0,0 0,-1 2,0 1,-1 0,-1 1,-1 0,-1 3,-1-2,0-1,0 0,1-1,0 1,0-1,1 2,0-2,0 2,3-2,0-2,1-1,0-1,-1-1,1 0,-2-1,0 0,-1 0,0 0,-1-1,-1 1,-2-1,0 1,0 0,0 1,-1 0,1 0,0 1,0 0,0 1,8-2,-3-1,0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341 868,'0'3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363 899,'3'4,"-1"0,-2-1,-3-8,2 0,1-1,-2-1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369 863,'6'-4,"-3"2,1-1,1 2,-1 0,-1 1,1 0,-1 0,0 0,0 3,-2 0,-1 1,0-1,-3 0,6-1,1-1,-1 0,1-1,0 2,-1 0,1 2,-3-1,1 0,-3 0,-2-2,0-1,-2 0,1 0,0 0,1-1,0 0,0 0,0 0,1-2,5 0,2 0,-2 0,-1-1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437 857,'0'4,"0"0,4 0,-1-2,0-2,0 0,0 0,2 0,-2-1,-2-3,-1 1,0-1,-3-1,-1-1,0 2,-1 1,2 1,0 2,0-1,-2 1,1 3,2 0,0 1,1-1,1 0,3-5,1-1,-1-1,0 1,0-1,-1 0,0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416 811,'-4'0,"-1"2,0-1,-1 0,1 2,0-1,-1 1,0 0,-1 0,-2 1,2 1,-1 0,-1-1,2 1,-1-1,1 1,0 0,2-1,-1 1,2 0,-1 1,1-1,0 1,0-1,1 1,1 2,1-2,0 0,2 0,1 0,2-1,0 0,3-1,-1 0,2-1,-1-1,1 0,-1 0,1-2,-2 0,2 0,0 0,1 0,1 0,2 0,3 0,4-2,1-1,-5 1,-6-1,-3 0,-1 0,1-1,-2 0,-1-2,0 2,-1-2,0 1,-1-2,0 0,-1 1,0-1,0 0,0 0,0 0,-1 2,-1-1,0 1,-1-1,0 1,-1-1,0 2,0 0,1 1,-2 0,0 0,-2 1,1-1,2 3,-1-2,-1 2,0-1,1 0,-1 0,3 1,-2 0,2 0,0 0,0 2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836 173,'3'-1,"1"2,1 1,1 0,1 1,2 0,-2 0,0-1,-1 0,-2 1,0-1,-1 0,1 2,-2 2,-1-3,-1 3,0-2,0 0,0 1,-1 0,0 0,-1-1,1 1,0-1,0 0,-1 1,2 0,-1-1,0 0,0 0,1-1,-1 2,0-2,1 0,-1 0,1 1,0 2,2-2,1 0,0-2,1-1,1 1,3-1,0 0,-1-1,3 0,-1-3,-1 1,-1-1,0-1,-3 0,0 1,-2-1,0 0,-2 1,1 0,-5 3,0 1,0 0,1 0,0 1,-1-1,1 0,-1 1,0 2,2 0,2 0,0-1,0 0,0 0,0 2,1-1,0 1,0-1,0 1,1-1,0 0,0 1,-1-1,2 0,-2 2,1-2,0 0,-1 0,1-1,-2 0,1 1,-1-1,0 1,0 0,0-1,-1 0,-2-2,-1-1,1 0,0 0,-2 0,1 0,-2-1,1 0,0-1,0 1,0 1,-1-1,3 0,-1 1,1 0,2-3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981 678,'3'4,"-1"1,-2-2,0 1,0 0,0 0,0 0,0 0,-1 0,1 1,0-1,-1-1,0 2,-1-1,1-1,0 1,0 1,0-1,0 2,1-3,0 1,0-1,2 3,4-1,-1-2,0 0,-1-1,0 1,2-2,-1 0,-2-1,2 0,0 0,0-1,-1-2,-1 1,1-1,-2 0,0 0,0-1,-2 1,-4 3,0 3,-1 0,2-1,1 2,0-1,1 1,-1 0,2 0,0 0,0 1,0 3,3-2,-1 0,1 2,1-1,1 0,-1 0,1 0,1 1,0-1,-1 0,1-1,-2-1,-1-1,-1-1,-1 1,-4-2,-4-2,-2 0,0-2,0 1,0-2,-1 1,2 2,1-1,3 1,-2-1,3 0,-1 1,5-6,-4 3,-2-2,-2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173 568,'6'0,"1"0,2 0,1 0,0 0,1 0,-1 0,-2 0,-1 0,-1 0,-1 0,-2 0,0 0,0 0,2 0,1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438 568,'4'0,"1"0,0 0,2 0,1 0,1 0,0 0,1 0,0 0,-1 0,-1 0,0 0,-1 0,-1 0,-2 0,0 0,-1 0,3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654 568,'4'0,"1"0,3 0,1 0,2 0,0 0,1 0,1 0,-1 0,0 0,-2 0,-1 0,-1 0,-1 1,-4-1,0 0,0 0,0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782 31,'-3'0,"-2"0,2 0,0 0,-1 0,-1-1,1 1,-2 0,-2-1,3 1,-2 0,0 0,0 0,0 0,1 0,1 0,-1 0,2 0,-1 0,0 0,1 1,-1 0,1-1,-2 1,0 0,0 0,0-1,0 1,1-1,0 0,1 0,0 0,1 0,-2 2,2-2,0 1,-2-1,2 0,0 0,0 0,-1 0,1 0,-1 0,0 0,-1 1,2 0,0 0,0 0,0 1,2 1,0 3,0-2,2-1,0 0,3 0,0-1,1 1,-2-2,0 0,0-1,1 1,-1 0,2 0,0 0,-2 0,2-1,0 0,-2 0,0 1,3-1,-2 0,0 0,0 0,1 0,-1 0,0 0,-1 0,1 0,0 0,-1 0,1 0,0 0,1 1,-1-1,0 1,1-1,0 1,-1 0,1 0,-1-1,-1 0,0 0,1 0,0 0,0 0,1 0,1 0,1 1,0 0,-1-1,0 0,0 0,0 0,-1 0,0 0,-1 0,-1-1,1 0,0-1,-1 1,1-1,-1 1,0 1,1-1,-1 0,0 0,0 0,0-2,-1 0,-1-1,0-2,-1 2,0 0,0 1,0 0,-1-1,-1 1,-2-1,1 1,-1 0,1 2,0-2,-1 2,1-1,-1 1,0-1,-1 1,-2-1,0 1,0 1,0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935 74,'4'0,"4"2,3-1,2-1,1 0,4 0,3 0,1 0,-3 0,-3 0,-5 0,-2 0,-2 0,-4 0,0 0,1 0,1 0,3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1245 26,'-3'-2,"0"1,0-1,-2 1,0-1,1 1,-2 1,2 0,1 0,0 0,-1 0,1 0,-1 0,1 0,-3 1,1 1,1 0,0 0,2 1,-1 2,2-1,-1 0,1 0,0 0,1 0,0-1,0 2,0-1,0-1,2 0,-1 0,4 2,-3-2,2 0,-1-1,1 0,-1-1,1 1,0 0,1-2,0 1,0 1,0-2,-2 0,1 0,1 0,-1 0,0 0,-1 0,2 0,-2-1,0 0,0-2,0-2,-1-1,-1 3,0-2,-1 1,1 0,-1 0,0-1,0 0,0 2,0-1,0 1,0-1,0 1,-1-1,-2 1,2 0,-2 1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1325 17,'-5'0,"-1"0,0 0,1 1,-1 0,3 1,0 0,1 2,0-1,1 2,1-2,0 1,0-1,0 0,0 1,0 0,0-1,0 2,1-2,0 0,0 0,0 0,0 0,2 1,0 0,1-1,0 1,2 0,0 0,2-1,-2 0,0-2,-1 1,-1 0,0-1,-1-1,0 0,0 0,0 0,1 0,1 0,0 0,0-1,1-1,0 2,2-2,-2 0,0 1,-1-1,0 1,-1-1,0-1,1 0,-1-1,-1 0,-1 1,1-1,-2 0,-1 1,0-1,-3 0,1 1,0 0,-1 1,-1-1,1 0,-1 0,1 0,-2-1,1 2,1-1,-1 1,1-1,-1 1,0 0,-1 0,1 0,0 1,-1 1,1 0,0 0,0 0,-1 0,-1 0,1 1,1-1,-1 2,1-1,0-1,1 1,0-1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1558 81,'5'0,"5"0,5 0,4 0,1 0,2 0,1 0,-1 0,-1 0,1 0,-5 0,-6 0,-5 0,-3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60 136,'4'0,"3"0,2 0,0 0,4 0,5 0,0 0,1 0,-3 0,-1 0,-3 0,-2 0,-2 0,-2 0,-2 0,-1 0,3-2,-1 2,0-1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280 126,'4'0,"1"0,2 0,2 0,1 0,2 0,2 0,1 0,1 0,1 0,-1 0,0 0,3 0,-3 0,3 0,-5 0,0 0,-3 0,0 0,-3 0,0 0,-2 0,-2 0,-1 0,0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1647 598,'9'-1,"1"0,1-1,2 1,2 0,-1 1,2 0,1 0,-3 0,-3 0,-2 0,-3 0,-3 0,0 0,-8 0,-3 2,-5 1,-5 0,-4 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1630 631,'5'0,"3"0,2 0,0 0,3 0,1 0,5-2,-4 0,-1-1,-4 2,-2-1,-2 1,-12 1,-3 0,-6 0,-9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164 635,'9'0,"1"0,1 0,0 0,-1 0,1 0,0 0,-2 0,-2 0,-3 0,-1 0,-7 1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184 655,'8'-3,"0"2,0-1,0 0,0 1,0 0,-1 0,-2 1,-2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564 179,'3'4,"1"-1,-1-1,1-3,0-1,2-3,1 0,1 0,0-1,0 1,1-2,-2 2,-1 1,-1 0,0 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695 224,'3'2,"0"2,-2-1,2 0,1-3,-1-3,1 0,0 1,1-1,-1 0,1 0,-1 1,0-1,-1 1,1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585 715,'2'3,"0"0,0 0,1-2,1-4,1 0,1-1,0 0,-1 1,0-1,-1 0,-1 0,0 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520 683,'3'0,"0"2,0 0,2-6,-1-1,2 0,-1 0,0-1,1 0,-1 1,-3 2,1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804 280,'2'3,"0"1,0-1,-1 0,2 0,-1 0,1-6,0-4,2 0,0-1,0 2,0-2,1 3,1 0,-2 1,0 1,-3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162 790,'4'0,"1"0,3 0,2 0,0 0,1 0,-1 0,0-1,-2 0,-3 0,-2 1,2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587 787,'3'2,"0"2,0-1,1-1,0 0,-1-2,0 0,3 0,-3-2,0 0,0 0,1-3,1-2,1 1,0-2,-1 1,1-1,0 1,0 1,-2 1,0 0,-1 2,0 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238 336,'7'-1,"-1"1,2 0,2 0,1 0,1 0,-1 0,-1 0,1 0,-1 0,-1 0,-2 0,-2 0,0-1,-2 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460 819,'3'2,"-3"1,3 1,0-3,0-3,0-1,2-2,1 0,0 0,1 0,0 0,-1 1,-1 1,-2 2,0-1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658 362,'3'4,"-2"0,1-1,4-9,0 1,-1 0,2-1,0-1,-1 2,0 0,-2 2,-1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644 844,'4'2,"-1"2,0-1,-1 0,2-3,2-5,-1 0,-1 0,3-1,0 0,2 1,-2-1,0 0,-2 2,1 1,-2 0,-1 1,-3-1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602 406,'2'3,"2"0,-1-1,0-1,0 0,1-5,0 0,-1 1,1-1,0-2,1 3,-1-1,1 1,-1 0,1 0,-1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669 892,'3'1,"-1"2,1-1,0 2,0-1,0-1,1 0,0-1,0-1,-1-2,-1-1,1 0,-1 0,1-1,2-1,-2 0,0 1,0-1,0 2,0-1,0 0,0 1,0 1,-1-1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768 440,'4'1,"-1"2,1 0,-1-1,2 3,-2-3,1 1,-1-1,1-7,-2 1,2-2,1 0,0-2,0 2,1-1,1 2,-1 1,-1 1,-1 2,-1-1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761 945,'4'3,"0"1,0-2,0-7,-1 0,1 0,0-2,0 1,0 0,2 2,0 0,-1 0,-1 1,-1 1,0 0,0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177 513,'3'0,"6"0,3 0,3 0,5 0,-1 0,1 0,3 0,-1 0,-2 0,-3 0,-5 0,-1 0,-3 0,-3 0,-2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461 509,'3'1,"3"-1,2 0,3 0,1 0,7 0,1 0,0 0,-1 0,-1 0,-3 0,-4 0,-3 0,-3 0,-2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710 510,'6'1,"-2"-1,3 0,1 0,2 0,2 0,-2 0,0 0,0 0,-1 0,-2 0,0 0,-3 0,-1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894 514,'3'0,"0"0,1 0,0 1,-1-1,4 0,-2 0,0 0,1 0,1 0,1 0,1 0,0 0,0 0,2 0,0 0,0 0,0 0,-1 0,-1 0,-1 0,-1 0,-1 0,-1 0,-2 0,0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1428 442,'-7'0,"1"0,0 0,-1 0,1 0,1 0,0 0,1 0,0-1,1 1,-1 0,-1 0,2 0,-2 0,0 0,-1 0,2 0,-1 0,-1 0,0 0,0 0,0 0,1 0,1 0,-1 0,0 0,1 0,0 0,0 0,0 0,0 0,-1 0,-1 0,0 0,-1 1,1 0,1 0,0 0,-1 1,1-1,1-1,0 1,1 0,-1 0,1 0,0 0,-1 1,-2 0,3 0,-1-1,1 0,0 0,-1 0,0 1,1 0,0-1,0 1,0 1,0-1,1 1,1 0,1 1,1-1,0 0,2-1,-1 1,1-2,0 1,0-1,2 0,-2 0,0 0,2 0,-1 0,1 0,-1-1,1 2,1-2,-1 1,0 0,0 0,0-1,2 0,0 0,-1 0,1 0,1 0,-1 2,-1-1,1 0,0 1,0-1,0 0,-1-1,3 0,-1 0,1 0,0 0,0 0,0 0,0 0,0 0,-1 0,0 0,0 0,0 0,0 0,0 0,-1 0,1 0,0 0,0 0,0 0,0 0,0 0,-1 0,-1 0,0 0,0 0,-1 0,1 0,-1 0,1 0,1 0,0 0,-1 0,2 0,-1 0,1 0,0 0,-1 0,0 0,0 0,0 0,0 0,0 0,0 0,0 0,0 0,0 0,0 0,0 0,0 0,1 0,-2 0,0 0,0 0,0 0,-1 0,1 0,-1 0,1 0,-1 0,1 0,-1 0,1 0,1 0,-1 0,0 0,1 0,0 0,1 0,0 0,0 0,1 0,-1 0,1 0,-1 0,-1 0,-1 0,0 0,-1 0,1 0,-2-1,-1 0,0 1,0-1,1-3,-2 1,0-1,-1 0,-1 1,0 0,0 0,-2-1,0 1,0 0,-1 1,-4-2,3 1,-2 0,0 1,-1-1,0 0,-1 1,1-1,0 1,0 0,0 1,-1-1,1 1,0-1,0 0,0 2,0-2,-1 1,1 1,-3 0,1 0,-1 0,0 0,0 0,0 0,0 0,1 0,-1 0,1 0,0 0,0 0,1 0,0 0,1 0,1 0,-1 0,1 0,-1 0,0 0,1 0,0 0,-1 0,-2 0,1 0,-1 0,0 0,-1 0,1 0,0 0,-1 0,2 0,1 0,0 0,1 0,0 0,1 0,-1 0,1 0,1 0,0 0,-1 0,1 0,0 0,-1 0,0 0,2 0,0 1,0 0,0-1,-1 1,-1 0,0 0,0 0,0 0,-1 0,0 0,1-1,2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1137 1018,'6'0,"2"0,1 0,4-1,8 0,-2 0,2 0,3 1,2 0,1 0,-1 0,3 0,-1 0,3 0,-3 0,1 0,-5 0,-1 0,-5 0,-3 0,-5 0,-2 0,-3 0,-2 0,-6 0,-4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2-01-11T14:48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1330 1026,'4'0,"3"0,2 0,4 0,1 0,8 0,3 0,1 0,3 0,-1 0,1 0,-3 0,-1 0,-7 0,-3 0,-4 1,-5 0,-3-1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customXml" Target="../ink/ink5.xml"/><Relationship Id="rId8" Type="http://schemas.openxmlformats.org/officeDocument/2006/relationships/image" Target="../media/image5.png"/><Relationship Id="rId7" Type="http://schemas.openxmlformats.org/officeDocument/2006/relationships/customXml" Target="../ink/ink4.xml"/><Relationship Id="rId6" Type="http://schemas.openxmlformats.org/officeDocument/2006/relationships/image" Target="../media/image4.png"/><Relationship Id="rId5" Type="http://schemas.openxmlformats.org/officeDocument/2006/relationships/customXml" Target="../ink/ink3.xml"/><Relationship Id="rId4" Type="http://schemas.openxmlformats.org/officeDocument/2006/relationships/image" Target="../media/image3.png"/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11" Type="http://schemas.openxmlformats.org/officeDocument/2006/relationships/customXml" Target="../ink/ink6.xml"/><Relationship Id="rId10" Type="http://schemas.openxmlformats.org/officeDocument/2006/relationships/image" Target="../media/image6.png"/><Relationship Id="rId1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customXml" Target="../ink/ink11.xml"/><Relationship Id="rId8" Type="http://schemas.openxmlformats.org/officeDocument/2006/relationships/image" Target="../media/image11.png"/><Relationship Id="rId7" Type="http://schemas.openxmlformats.org/officeDocument/2006/relationships/customXml" Target="../ink/ink10.xml"/><Relationship Id="rId6" Type="http://schemas.openxmlformats.org/officeDocument/2006/relationships/image" Target="../media/image10.png"/><Relationship Id="rId5" Type="http://schemas.openxmlformats.org/officeDocument/2006/relationships/customXml" Target="../ink/ink9.xml"/><Relationship Id="rId4" Type="http://schemas.openxmlformats.org/officeDocument/2006/relationships/image" Target="../media/image9.png"/><Relationship Id="rId3" Type="http://schemas.openxmlformats.org/officeDocument/2006/relationships/customXml" Target="../ink/ink8.x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18.png"/><Relationship Id="rId21" Type="http://schemas.openxmlformats.org/officeDocument/2006/relationships/customXml" Target="../ink/ink17.xml"/><Relationship Id="rId20" Type="http://schemas.openxmlformats.org/officeDocument/2006/relationships/image" Target="../media/image17.png"/><Relationship Id="rId2" Type="http://schemas.openxmlformats.org/officeDocument/2006/relationships/image" Target="../media/image8.png"/><Relationship Id="rId19" Type="http://schemas.openxmlformats.org/officeDocument/2006/relationships/customXml" Target="../ink/ink16.xml"/><Relationship Id="rId18" Type="http://schemas.openxmlformats.org/officeDocument/2006/relationships/image" Target="../media/image16.png"/><Relationship Id="rId17" Type="http://schemas.openxmlformats.org/officeDocument/2006/relationships/customXml" Target="../ink/ink15.xml"/><Relationship Id="rId16" Type="http://schemas.openxmlformats.org/officeDocument/2006/relationships/image" Target="../media/image15.png"/><Relationship Id="rId15" Type="http://schemas.openxmlformats.org/officeDocument/2006/relationships/customXml" Target="../ink/ink14.xml"/><Relationship Id="rId14" Type="http://schemas.openxmlformats.org/officeDocument/2006/relationships/image" Target="../media/image14.png"/><Relationship Id="rId13" Type="http://schemas.openxmlformats.org/officeDocument/2006/relationships/customXml" Target="../ink/ink13.xml"/><Relationship Id="rId12" Type="http://schemas.openxmlformats.org/officeDocument/2006/relationships/image" Target="../media/image13.png"/><Relationship Id="rId11" Type="http://schemas.openxmlformats.org/officeDocument/2006/relationships/customXml" Target="../ink/ink12.xml"/><Relationship Id="rId10" Type="http://schemas.openxmlformats.org/officeDocument/2006/relationships/image" Target="../media/image12.png"/><Relationship Id="rId1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customXml" Target="../ink/ink22.xml"/><Relationship Id="rId8" Type="http://schemas.openxmlformats.org/officeDocument/2006/relationships/image" Target="../media/image22.png"/><Relationship Id="rId7" Type="http://schemas.openxmlformats.org/officeDocument/2006/relationships/customXml" Target="../ink/ink21.xml"/><Relationship Id="rId6" Type="http://schemas.openxmlformats.org/officeDocument/2006/relationships/image" Target="../media/image21.png"/><Relationship Id="rId5" Type="http://schemas.openxmlformats.org/officeDocument/2006/relationships/customXml" Target="../ink/ink20.xml"/><Relationship Id="rId4" Type="http://schemas.openxmlformats.org/officeDocument/2006/relationships/image" Target="../media/image20.png"/><Relationship Id="rId3" Type="http://schemas.openxmlformats.org/officeDocument/2006/relationships/customXml" Target="../ink/ink19.xml"/><Relationship Id="rId2" Type="http://schemas.openxmlformats.org/officeDocument/2006/relationships/image" Target="../media/image19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5.png"/><Relationship Id="rId13" Type="http://schemas.openxmlformats.org/officeDocument/2006/relationships/customXml" Target="../ink/ink24.xml"/><Relationship Id="rId12" Type="http://schemas.openxmlformats.org/officeDocument/2006/relationships/image" Target="../media/image24.png"/><Relationship Id="rId11" Type="http://schemas.openxmlformats.org/officeDocument/2006/relationships/customXml" Target="../ink/ink23.xml"/><Relationship Id="rId10" Type="http://schemas.openxmlformats.org/officeDocument/2006/relationships/image" Target="../media/image23.png"/><Relationship Id="rId1" Type="http://schemas.openxmlformats.org/officeDocument/2006/relationships/customXml" Target="../ink/ink1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customXml" Target="../ink/ink29.xml"/><Relationship Id="rId8" Type="http://schemas.openxmlformats.org/officeDocument/2006/relationships/image" Target="../media/image29.png"/><Relationship Id="rId7" Type="http://schemas.openxmlformats.org/officeDocument/2006/relationships/customXml" Target="../ink/ink28.xml"/><Relationship Id="rId6" Type="http://schemas.openxmlformats.org/officeDocument/2006/relationships/image" Target="../media/image28.png"/><Relationship Id="rId5" Type="http://schemas.openxmlformats.org/officeDocument/2006/relationships/customXml" Target="../ink/ink27.xml"/><Relationship Id="rId4" Type="http://schemas.openxmlformats.org/officeDocument/2006/relationships/image" Target="../media/image27.png"/><Relationship Id="rId31" Type="http://schemas.openxmlformats.org/officeDocument/2006/relationships/slideLayout" Target="../slideLayouts/slideLayout2.xml"/><Relationship Id="rId30" Type="http://schemas.openxmlformats.org/officeDocument/2006/relationships/image" Target="../media/image40.png"/><Relationship Id="rId3" Type="http://schemas.openxmlformats.org/officeDocument/2006/relationships/customXml" Target="../ink/ink26.xml"/><Relationship Id="rId29" Type="http://schemas.openxmlformats.org/officeDocument/2006/relationships/customXml" Target="../ink/ink39.xml"/><Relationship Id="rId28" Type="http://schemas.openxmlformats.org/officeDocument/2006/relationships/image" Target="../media/image39.png"/><Relationship Id="rId27" Type="http://schemas.openxmlformats.org/officeDocument/2006/relationships/customXml" Target="../ink/ink38.xml"/><Relationship Id="rId26" Type="http://schemas.openxmlformats.org/officeDocument/2006/relationships/image" Target="../media/image38.png"/><Relationship Id="rId25" Type="http://schemas.openxmlformats.org/officeDocument/2006/relationships/customXml" Target="../ink/ink37.xml"/><Relationship Id="rId24" Type="http://schemas.openxmlformats.org/officeDocument/2006/relationships/image" Target="../media/image37.png"/><Relationship Id="rId23" Type="http://schemas.openxmlformats.org/officeDocument/2006/relationships/customXml" Target="../ink/ink36.xml"/><Relationship Id="rId22" Type="http://schemas.openxmlformats.org/officeDocument/2006/relationships/image" Target="../media/image36.png"/><Relationship Id="rId21" Type="http://schemas.openxmlformats.org/officeDocument/2006/relationships/customXml" Target="../ink/ink35.xml"/><Relationship Id="rId20" Type="http://schemas.openxmlformats.org/officeDocument/2006/relationships/image" Target="../media/image35.png"/><Relationship Id="rId2" Type="http://schemas.openxmlformats.org/officeDocument/2006/relationships/image" Target="../media/image26.png"/><Relationship Id="rId19" Type="http://schemas.openxmlformats.org/officeDocument/2006/relationships/customXml" Target="../ink/ink34.xml"/><Relationship Id="rId18" Type="http://schemas.openxmlformats.org/officeDocument/2006/relationships/image" Target="../media/image34.png"/><Relationship Id="rId17" Type="http://schemas.openxmlformats.org/officeDocument/2006/relationships/customXml" Target="../ink/ink33.xml"/><Relationship Id="rId16" Type="http://schemas.openxmlformats.org/officeDocument/2006/relationships/image" Target="../media/image33.png"/><Relationship Id="rId15" Type="http://schemas.openxmlformats.org/officeDocument/2006/relationships/customXml" Target="../ink/ink32.xml"/><Relationship Id="rId14" Type="http://schemas.openxmlformats.org/officeDocument/2006/relationships/image" Target="../media/image32.png"/><Relationship Id="rId13" Type="http://schemas.openxmlformats.org/officeDocument/2006/relationships/customXml" Target="../ink/ink31.xml"/><Relationship Id="rId12" Type="http://schemas.openxmlformats.org/officeDocument/2006/relationships/image" Target="../media/image31.png"/><Relationship Id="rId11" Type="http://schemas.openxmlformats.org/officeDocument/2006/relationships/customXml" Target="../ink/ink30.xml"/><Relationship Id="rId10" Type="http://schemas.openxmlformats.org/officeDocument/2006/relationships/image" Target="../media/image30.png"/><Relationship Id="rId1" Type="http://schemas.openxmlformats.org/officeDocument/2006/relationships/customXml" Target="../ink/ink2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customXml" Target="../ink/ink44.xml"/><Relationship Id="rId8" Type="http://schemas.openxmlformats.org/officeDocument/2006/relationships/image" Target="../media/image44.png"/><Relationship Id="rId7" Type="http://schemas.openxmlformats.org/officeDocument/2006/relationships/customXml" Target="../ink/ink43.xml"/><Relationship Id="rId6" Type="http://schemas.openxmlformats.org/officeDocument/2006/relationships/image" Target="../media/image43.png"/><Relationship Id="rId5" Type="http://schemas.openxmlformats.org/officeDocument/2006/relationships/customXml" Target="../ink/ink42.xml"/><Relationship Id="rId4" Type="http://schemas.openxmlformats.org/officeDocument/2006/relationships/image" Target="../media/image42.png"/><Relationship Id="rId3" Type="http://schemas.openxmlformats.org/officeDocument/2006/relationships/customXml" Target="../ink/ink41.xml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54.png"/><Relationship Id="rId27" Type="http://schemas.openxmlformats.org/officeDocument/2006/relationships/customXml" Target="../ink/ink53.xml"/><Relationship Id="rId26" Type="http://schemas.openxmlformats.org/officeDocument/2006/relationships/image" Target="../media/image53.png"/><Relationship Id="rId25" Type="http://schemas.openxmlformats.org/officeDocument/2006/relationships/customXml" Target="../ink/ink52.xml"/><Relationship Id="rId24" Type="http://schemas.openxmlformats.org/officeDocument/2006/relationships/image" Target="../media/image52.png"/><Relationship Id="rId23" Type="http://schemas.openxmlformats.org/officeDocument/2006/relationships/customXml" Target="../ink/ink51.xml"/><Relationship Id="rId22" Type="http://schemas.openxmlformats.org/officeDocument/2006/relationships/image" Target="../media/image51.png"/><Relationship Id="rId21" Type="http://schemas.openxmlformats.org/officeDocument/2006/relationships/customXml" Target="../ink/ink50.xml"/><Relationship Id="rId20" Type="http://schemas.openxmlformats.org/officeDocument/2006/relationships/image" Target="../media/image50.png"/><Relationship Id="rId2" Type="http://schemas.openxmlformats.org/officeDocument/2006/relationships/image" Target="../media/image41.png"/><Relationship Id="rId19" Type="http://schemas.openxmlformats.org/officeDocument/2006/relationships/customXml" Target="../ink/ink49.xml"/><Relationship Id="rId18" Type="http://schemas.openxmlformats.org/officeDocument/2006/relationships/image" Target="../media/image49.png"/><Relationship Id="rId17" Type="http://schemas.openxmlformats.org/officeDocument/2006/relationships/customXml" Target="../ink/ink48.xml"/><Relationship Id="rId16" Type="http://schemas.openxmlformats.org/officeDocument/2006/relationships/image" Target="../media/image48.png"/><Relationship Id="rId15" Type="http://schemas.openxmlformats.org/officeDocument/2006/relationships/customXml" Target="../ink/ink47.xml"/><Relationship Id="rId14" Type="http://schemas.openxmlformats.org/officeDocument/2006/relationships/image" Target="../media/image47.png"/><Relationship Id="rId13" Type="http://schemas.openxmlformats.org/officeDocument/2006/relationships/customXml" Target="../ink/ink46.xml"/><Relationship Id="rId12" Type="http://schemas.openxmlformats.org/officeDocument/2006/relationships/image" Target="../media/image46.png"/><Relationship Id="rId11" Type="http://schemas.openxmlformats.org/officeDocument/2006/relationships/customXml" Target="../ink/ink45.xml"/><Relationship Id="rId10" Type="http://schemas.openxmlformats.org/officeDocument/2006/relationships/image" Target="../media/image45.png"/><Relationship Id="rId1" Type="http://schemas.openxmlformats.org/officeDocument/2006/relationships/customXml" Target="../ink/ink4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customXml" Target="../ink/ink58.xml"/><Relationship Id="rId8" Type="http://schemas.openxmlformats.org/officeDocument/2006/relationships/image" Target="../media/image58.png"/><Relationship Id="rId7" Type="http://schemas.openxmlformats.org/officeDocument/2006/relationships/customXml" Target="../ink/ink57.xml"/><Relationship Id="rId6" Type="http://schemas.openxmlformats.org/officeDocument/2006/relationships/image" Target="../media/image57.png"/><Relationship Id="rId5" Type="http://schemas.openxmlformats.org/officeDocument/2006/relationships/customXml" Target="../ink/ink56.xml"/><Relationship Id="rId41" Type="http://schemas.openxmlformats.org/officeDocument/2006/relationships/slideLayout" Target="../slideLayouts/slideLayout2.xml"/><Relationship Id="rId40" Type="http://schemas.openxmlformats.org/officeDocument/2006/relationships/image" Target="../media/image74.png"/><Relationship Id="rId4" Type="http://schemas.openxmlformats.org/officeDocument/2006/relationships/image" Target="../media/image56.png"/><Relationship Id="rId39" Type="http://schemas.openxmlformats.org/officeDocument/2006/relationships/customXml" Target="../ink/ink73.xml"/><Relationship Id="rId38" Type="http://schemas.openxmlformats.org/officeDocument/2006/relationships/image" Target="../media/image73.png"/><Relationship Id="rId37" Type="http://schemas.openxmlformats.org/officeDocument/2006/relationships/customXml" Target="../ink/ink72.xml"/><Relationship Id="rId36" Type="http://schemas.openxmlformats.org/officeDocument/2006/relationships/image" Target="../media/image72.png"/><Relationship Id="rId35" Type="http://schemas.openxmlformats.org/officeDocument/2006/relationships/customXml" Target="../ink/ink71.xml"/><Relationship Id="rId34" Type="http://schemas.openxmlformats.org/officeDocument/2006/relationships/image" Target="../media/image71.png"/><Relationship Id="rId33" Type="http://schemas.openxmlformats.org/officeDocument/2006/relationships/customXml" Target="../ink/ink70.xml"/><Relationship Id="rId32" Type="http://schemas.openxmlformats.org/officeDocument/2006/relationships/image" Target="../media/image70.png"/><Relationship Id="rId31" Type="http://schemas.openxmlformats.org/officeDocument/2006/relationships/customXml" Target="../ink/ink69.xml"/><Relationship Id="rId30" Type="http://schemas.openxmlformats.org/officeDocument/2006/relationships/image" Target="../media/image69.png"/><Relationship Id="rId3" Type="http://schemas.openxmlformats.org/officeDocument/2006/relationships/customXml" Target="../ink/ink55.xml"/><Relationship Id="rId29" Type="http://schemas.openxmlformats.org/officeDocument/2006/relationships/customXml" Target="../ink/ink68.xml"/><Relationship Id="rId28" Type="http://schemas.openxmlformats.org/officeDocument/2006/relationships/image" Target="../media/image68.png"/><Relationship Id="rId27" Type="http://schemas.openxmlformats.org/officeDocument/2006/relationships/customXml" Target="../ink/ink67.xml"/><Relationship Id="rId26" Type="http://schemas.openxmlformats.org/officeDocument/2006/relationships/image" Target="../media/image67.png"/><Relationship Id="rId25" Type="http://schemas.openxmlformats.org/officeDocument/2006/relationships/customXml" Target="../ink/ink66.xml"/><Relationship Id="rId24" Type="http://schemas.openxmlformats.org/officeDocument/2006/relationships/image" Target="../media/image66.png"/><Relationship Id="rId23" Type="http://schemas.openxmlformats.org/officeDocument/2006/relationships/customXml" Target="../ink/ink65.xml"/><Relationship Id="rId22" Type="http://schemas.openxmlformats.org/officeDocument/2006/relationships/image" Target="../media/image65.png"/><Relationship Id="rId21" Type="http://schemas.openxmlformats.org/officeDocument/2006/relationships/customXml" Target="../ink/ink64.xml"/><Relationship Id="rId20" Type="http://schemas.openxmlformats.org/officeDocument/2006/relationships/image" Target="../media/image64.png"/><Relationship Id="rId2" Type="http://schemas.openxmlformats.org/officeDocument/2006/relationships/image" Target="../media/image55.png"/><Relationship Id="rId19" Type="http://schemas.openxmlformats.org/officeDocument/2006/relationships/customXml" Target="../ink/ink63.xml"/><Relationship Id="rId18" Type="http://schemas.openxmlformats.org/officeDocument/2006/relationships/image" Target="../media/image63.png"/><Relationship Id="rId17" Type="http://schemas.openxmlformats.org/officeDocument/2006/relationships/customXml" Target="../ink/ink62.xml"/><Relationship Id="rId16" Type="http://schemas.openxmlformats.org/officeDocument/2006/relationships/image" Target="../media/image62.png"/><Relationship Id="rId15" Type="http://schemas.openxmlformats.org/officeDocument/2006/relationships/customXml" Target="../ink/ink61.xml"/><Relationship Id="rId14" Type="http://schemas.openxmlformats.org/officeDocument/2006/relationships/image" Target="../media/image61.png"/><Relationship Id="rId13" Type="http://schemas.openxmlformats.org/officeDocument/2006/relationships/customXml" Target="../ink/ink60.xml"/><Relationship Id="rId12" Type="http://schemas.openxmlformats.org/officeDocument/2006/relationships/image" Target="../media/image60.png"/><Relationship Id="rId11" Type="http://schemas.openxmlformats.org/officeDocument/2006/relationships/customXml" Target="../ink/ink59.xml"/><Relationship Id="rId10" Type="http://schemas.openxmlformats.org/officeDocument/2006/relationships/image" Target="../media/image59.png"/><Relationship Id="rId1" Type="http://schemas.openxmlformats.org/officeDocument/2006/relationships/customXml" Target="../ink/ink5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customXml" Target="../ink/ink78.xml"/><Relationship Id="rId8" Type="http://schemas.openxmlformats.org/officeDocument/2006/relationships/image" Target="../media/image78.png"/><Relationship Id="rId7" Type="http://schemas.openxmlformats.org/officeDocument/2006/relationships/customXml" Target="../ink/ink77.xml"/><Relationship Id="rId6" Type="http://schemas.openxmlformats.org/officeDocument/2006/relationships/image" Target="../media/image77.png"/><Relationship Id="rId5" Type="http://schemas.openxmlformats.org/officeDocument/2006/relationships/customXml" Target="../ink/ink76.xml"/><Relationship Id="rId4" Type="http://schemas.openxmlformats.org/officeDocument/2006/relationships/image" Target="../media/image76.png"/><Relationship Id="rId31" Type="http://schemas.openxmlformats.org/officeDocument/2006/relationships/slideLayout" Target="../slideLayouts/slideLayout2.xml"/><Relationship Id="rId30" Type="http://schemas.openxmlformats.org/officeDocument/2006/relationships/image" Target="../media/image89.png"/><Relationship Id="rId3" Type="http://schemas.openxmlformats.org/officeDocument/2006/relationships/customXml" Target="../ink/ink75.xml"/><Relationship Id="rId29" Type="http://schemas.openxmlformats.org/officeDocument/2006/relationships/customXml" Target="../ink/ink88.xml"/><Relationship Id="rId28" Type="http://schemas.openxmlformats.org/officeDocument/2006/relationships/image" Target="../media/image88.png"/><Relationship Id="rId27" Type="http://schemas.openxmlformats.org/officeDocument/2006/relationships/customXml" Target="../ink/ink87.xml"/><Relationship Id="rId26" Type="http://schemas.openxmlformats.org/officeDocument/2006/relationships/image" Target="../media/image87.png"/><Relationship Id="rId25" Type="http://schemas.openxmlformats.org/officeDocument/2006/relationships/customXml" Target="../ink/ink86.xml"/><Relationship Id="rId24" Type="http://schemas.openxmlformats.org/officeDocument/2006/relationships/image" Target="../media/image86.png"/><Relationship Id="rId23" Type="http://schemas.openxmlformats.org/officeDocument/2006/relationships/customXml" Target="../ink/ink85.xml"/><Relationship Id="rId22" Type="http://schemas.openxmlformats.org/officeDocument/2006/relationships/image" Target="../media/image85.png"/><Relationship Id="rId21" Type="http://schemas.openxmlformats.org/officeDocument/2006/relationships/customXml" Target="../ink/ink84.xml"/><Relationship Id="rId20" Type="http://schemas.openxmlformats.org/officeDocument/2006/relationships/image" Target="../media/image84.png"/><Relationship Id="rId2" Type="http://schemas.openxmlformats.org/officeDocument/2006/relationships/image" Target="../media/image75.png"/><Relationship Id="rId19" Type="http://schemas.openxmlformats.org/officeDocument/2006/relationships/customXml" Target="../ink/ink83.xml"/><Relationship Id="rId18" Type="http://schemas.openxmlformats.org/officeDocument/2006/relationships/image" Target="../media/image83.png"/><Relationship Id="rId17" Type="http://schemas.openxmlformats.org/officeDocument/2006/relationships/customXml" Target="../ink/ink82.xml"/><Relationship Id="rId16" Type="http://schemas.openxmlformats.org/officeDocument/2006/relationships/image" Target="../media/image82.png"/><Relationship Id="rId15" Type="http://schemas.openxmlformats.org/officeDocument/2006/relationships/customXml" Target="../ink/ink81.xml"/><Relationship Id="rId14" Type="http://schemas.openxmlformats.org/officeDocument/2006/relationships/image" Target="../media/image81.png"/><Relationship Id="rId13" Type="http://schemas.openxmlformats.org/officeDocument/2006/relationships/customXml" Target="../ink/ink80.xml"/><Relationship Id="rId12" Type="http://schemas.openxmlformats.org/officeDocument/2006/relationships/image" Target="../media/image80.png"/><Relationship Id="rId11" Type="http://schemas.openxmlformats.org/officeDocument/2006/relationships/customXml" Target="../ink/ink79.xml"/><Relationship Id="rId10" Type="http://schemas.openxmlformats.org/officeDocument/2006/relationships/image" Target="../media/image79.png"/><Relationship Id="rId1" Type="http://schemas.openxmlformats.org/officeDocument/2006/relationships/customXml" Target="../ink/ink7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customXml" Target="../ink/ink93.xml"/><Relationship Id="rId8" Type="http://schemas.openxmlformats.org/officeDocument/2006/relationships/image" Target="../media/image93.png"/><Relationship Id="rId7" Type="http://schemas.openxmlformats.org/officeDocument/2006/relationships/customXml" Target="../ink/ink92.xml"/><Relationship Id="rId6" Type="http://schemas.openxmlformats.org/officeDocument/2006/relationships/image" Target="../media/image92.png"/><Relationship Id="rId5" Type="http://schemas.openxmlformats.org/officeDocument/2006/relationships/customXml" Target="../ink/ink91.xml"/><Relationship Id="rId4" Type="http://schemas.openxmlformats.org/officeDocument/2006/relationships/image" Target="../media/image91.png"/><Relationship Id="rId35" Type="http://schemas.openxmlformats.org/officeDocument/2006/relationships/slideLayout" Target="../slideLayouts/slideLayout2.xml"/><Relationship Id="rId34" Type="http://schemas.openxmlformats.org/officeDocument/2006/relationships/image" Target="../media/image106.png"/><Relationship Id="rId33" Type="http://schemas.openxmlformats.org/officeDocument/2006/relationships/customXml" Target="../ink/ink105.xml"/><Relationship Id="rId32" Type="http://schemas.openxmlformats.org/officeDocument/2006/relationships/image" Target="../media/image105.png"/><Relationship Id="rId31" Type="http://schemas.openxmlformats.org/officeDocument/2006/relationships/customXml" Target="../ink/ink104.xml"/><Relationship Id="rId30" Type="http://schemas.openxmlformats.org/officeDocument/2006/relationships/image" Target="../media/image104.png"/><Relationship Id="rId3" Type="http://schemas.openxmlformats.org/officeDocument/2006/relationships/customXml" Target="../ink/ink90.xml"/><Relationship Id="rId29" Type="http://schemas.openxmlformats.org/officeDocument/2006/relationships/customXml" Target="../ink/ink103.xml"/><Relationship Id="rId28" Type="http://schemas.openxmlformats.org/officeDocument/2006/relationships/image" Target="../media/image103.png"/><Relationship Id="rId27" Type="http://schemas.openxmlformats.org/officeDocument/2006/relationships/customXml" Target="../ink/ink102.xml"/><Relationship Id="rId26" Type="http://schemas.openxmlformats.org/officeDocument/2006/relationships/image" Target="../media/image102.png"/><Relationship Id="rId25" Type="http://schemas.openxmlformats.org/officeDocument/2006/relationships/customXml" Target="../ink/ink101.xml"/><Relationship Id="rId24" Type="http://schemas.openxmlformats.org/officeDocument/2006/relationships/image" Target="../media/image101.png"/><Relationship Id="rId23" Type="http://schemas.openxmlformats.org/officeDocument/2006/relationships/customXml" Target="../ink/ink100.xml"/><Relationship Id="rId22" Type="http://schemas.openxmlformats.org/officeDocument/2006/relationships/image" Target="../media/image100.png"/><Relationship Id="rId21" Type="http://schemas.openxmlformats.org/officeDocument/2006/relationships/customXml" Target="../ink/ink99.xml"/><Relationship Id="rId20" Type="http://schemas.openxmlformats.org/officeDocument/2006/relationships/image" Target="../media/image99.png"/><Relationship Id="rId2" Type="http://schemas.openxmlformats.org/officeDocument/2006/relationships/image" Target="../media/image90.png"/><Relationship Id="rId19" Type="http://schemas.openxmlformats.org/officeDocument/2006/relationships/customXml" Target="../ink/ink98.xml"/><Relationship Id="rId18" Type="http://schemas.openxmlformats.org/officeDocument/2006/relationships/image" Target="../media/image98.png"/><Relationship Id="rId17" Type="http://schemas.openxmlformats.org/officeDocument/2006/relationships/customXml" Target="../ink/ink97.xml"/><Relationship Id="rId16" Type="http://schemas.openxmlformats.org/officeDocument/2006/relationships/image" Target="../media/image97.png"/><Relationship Id="rId15" Type="http://schemas.openxmlformats.org/officeDocument/2006/relationships/customXml" Target="../ink/ink96.xml"/><Relationship Id="rId14" Type="http://schemas.openxmlformats.org/officeDocument/2006/relationships/image" Target="../media/image96.png"/><Relationship Id="rId13" Type="http://schemas.openxmlformats.org/officeDocument/2006/relationships/customXml" Target="../ink/ink95.xml"/><Relationship Id="rId12" Type="http://schemas.openxmlformats.org/officeDocument/2006/relationships/image" Target="../media/image95.png"/><Relationship Id="rId11" Type="http://schemas.openxmlformats.org/officeDocument/2006/relationships/customXml" Target="../ink/ink94.xml"/><Relationship Id="rId10" Type="http://schemas.openxmlformats.org/officeDocument/2006/relationships/image" Target="../media/image94.png"/><Relationship Id="rId1" Type="http://schemas.openxmlformats.org/officeDocument/2006/relationships/customXml" Target="../ink/ink8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customXml" Target="../ink/ink110.xml"/><Relationship Id="rId8" Type="http://schemas.openxmlformats.org/officeDocument/2006/relationships/image" Target="../media/image110.png"/><Relationship Id="rId7" Type="http://schemas.openxmlformats.org/officeDocument/2006/relationships/customXml" Target="../ink/ink109.xml"/><Relationship Id="rId6" Type="http://schemas.openxmlformats.org/officeDocument/2006/relationships/image" Target="../media/image109.png"/><Relationship Id="rId5" Type="http://schemas.openxmlformats.org/officeDocument/2006/relationships/customXml" Target="../ink/ink108.xml"/><Relationship Id="rId4" Type="http://schemas.openxmlformats.org/officeDocument/2006/relationships/image" Target="../media/image108.png"/><Relationship Id="rId3" Type="http://schemas.openxmlformats.org/officeDocument/2006/relationships/customXml" Target="../ink/ink107.xml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119.png"/><Relationship Id="rId25" Type="http://schemas.openxmlformats.org/officeDocument/2006/relationships/customXml" Target="../ink/ink118.xml"/><Relationship Id="rId24" Type="http://schemas.openxmlformats.org/officeDocument/2006/relationships/image" Target="../media/image118.png"/><Relationship Id="rId23" Type="http://schemas.openxmlformats.org/officeDocument/2006/relationships/customXml" Target="../ink/ink117.xml"/><Relationship Id="rId22" Type="http://schemas.openxmlformats.org/officeDocument/2006/relationships/image" Target="../media/image117.png"/><Relationship Id="rId21" Type="http://schemas.openxmlformats.org/officeDocument/2006/relationships/customXml" Target="../ink/ink116.xml"/><Relationship Id="rId20" Type="http://schemas.openxmlformats.org/officeDocument/2006/relationships/image" Target="../media/image116.png"/><Relationship Id="rId2" Type="http://schemas.openxmlformats.org/officeDocument/2006/relationships/image" Target="../media/image107.png"/><Relationship Id="rId19" Type="http://schemas.openxmlformats.org/officeDocument/2006/relationships/customXml" Target="../ink/ink115.xml"/><Relationship Id="rId18" Type="http://schemas.openxmlformats.org/officeDocument/2006/relationships/image" Target="../media/image115.png"/><Relationship Id="rId17" Type="http://schemas.openxmlformats.org/officeDocument/2006/relationships/customXml" Target="../ink/ink114.xml"/><Relationship Id="rId16" Type="http://schemas.openxmlformats.org/officeDocument/2006/relationships/image" Target="../media/image114.png"/><Relationship Id="rId15" Type="http://schemas.openxmlformats.org/officeDocument/2006/relationships/customXml" Target="../ink/ink113.xml"/><Relationship Id="rId14" Type="http://schemas.openxmlformats.org/officeDocument/2006/relationships/image" Target="../media/image113.png"/><Relationship Id="rId13" Type="http://schemas.openxmlformats.org/officeDocument/2006/relationships/customXml" Target="../ink/ink112.xml"/><Relationship Id="rId12" Type="http://schemas.openxmlformats.org/officeDocument/2006/relationships/image" Target="../media/image112.png"/><Relationship Id="rId11" Type="http://schemas.openxmlformats.org/officeDocument/2006/relationships/customXml" Target="../ink/ink111.xml"/><Relationship Id="rId10" Type="http://schemas.openxmlformats.org/officeDocument/2006/relationships/image" Target="../media/image111.png"/><Relationship Id="rId1" Type="http://schemas.openxmlformats.org/officeDocument/2006/relationships/customXml" Target="../ink/ink10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customXml" Target="../ink/ink123.xml"/><Relationship Id="rId8" Type="http://schemas.openxmlformats.org/officeDocument/2006/relationships/image" Target="../media/image123.png"/><Relationship Id="rId7" Type="http://schemas.openxmlformats.org/officeDocument/2006/relationships/customXml" Target="../ink/ink122.xml"/><Relationship Id="rId6" Type="http://schemas.openxmlformats.org/officeDocument/2006/relationships/image" Target="../media/image122.png"/><Relationship Id="rId5" Type="http://schemas.openxmlformats.org/officeDocument/2006/relationships/customXml" Target="../ink/ink121.xml"/><Relationship Id="rId4" Type="http://schemas.openxmlformats.org/officeDocument/2006/relationships/image" Target="../media/image121.png"/><Relationship Id="rId3" Type="http://schemas.openxmlformats.org/officeDocument/2006/relationships/customXml" Target="../ink/ink120.xml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132.png"/><Relationship Id="rId25" Type="http://schemas.openxmlformats.org/officeDocument/2006/relationships/customXml" Target="../ink/ink131.xml"/><Relationship Id="rId24" Type="http://schemas.openxmlformats.org/officeDocument/2006/relationships/image" Target="../media/image131.png"/><Relationship Id="rId23" Type="http://schemas.openxmlformats.org/officeDocument/2006/relationships/customXml" Target="../ink/ink130.xml"/><Relationship Id="rId22" Type="http://schemas.openxmlformats.org/officeDocument/2006/relationships/image" Target="../media/image130.png"/><Relationship Id="rId21" Type="http://schemas.openxmlformats.org/officeDocument/2006/relationships/customXml" Target="../ink/ink129.xml"/><Relationship Id="rId20" Type="http://schemas.openxmlformats.org/officeDocument/2006/relationships/image" Target="../media/image129.png"/><Relationship Id="rId2" Type="http://schemas.openxmlformats.org/officeDocument/2006/relationships/image" Target="../media/image120.png"/><Relationship Id="rId19" Type="http://schemas.openxmlformats.org/officeDocument/2006/relationships/customXml" Target="../ink/ink128.xml"/><Relationship Id="rId18" Type="http://schemas.openxmlformats.org/officeDocument/2006/relationships/image" Target="../media/image128.png"/><Relationship Id="rId17" Type="http://schemas.openxmlformats.org/officeDocument/2006/relationships/customXml" Target="../ink/ink127.xml"/><Relationship Id="rId16" Type="http://schemas.openxmlformats.org/officeDocument/2006/relationships/image" Target="../media/image127.png"/><Relationship Id="rId15" Type="http://schemas.openxmlformats.org/officeDocument/2006/relationships/customXml" Target="../ink/ink126.xml"/><Relationship Id="rId14" Type="http://schemas.openxmlformats.org/officeDocument/2006/relationships/image" Target="../media/image126.png"/><Relationship Id="rId13" Type="http://schemas.openxmlformats.org/officeDocument/2006/relationships/customXml" Target="../ink/ink125.xml"/><Relationship Id="rId12" Type="http://schemas.openxmlformats.org/officeDocument/2006/relationships/image" Target="../media/image125.png"/><Relationship Id="rId11" Type="http://schemas.openxmlformats.org/officeDocument/2006/relationships/customXml" Target="../ink/ink124.xml"/><Relationship Id="rId10" Type="http://schemas.openxmlformats.org/officeDocument/2006/relationships/image" Target="../media/image124.png"/><Relationship Id="rId1" Type="http://schemas.openxmlformats.org/officeDocument/2006/relationships/customXml" Target="../ink/ink11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customXml" Target="../ink/ink136.xml"/><Relationship Id="rId8" Type="http://schemas.openxmlformats.org/officeDocument/2006/relationships/image" Target="../media/image136.png"/><Relationship Id="rId7" Type="http://schemas.openxmlformats.org/officeDocument/2006/relationships/customXml" Target="../ink/ink135.xml"/><Relationship Id="rId6" Type="http://schemas.openxmlformats.org/officeDocument/2006/relationships/image" Target="../media/image135.png"/><Relationship Id="rId5" Type="http://schemas.openxmlformats.org/officeDocument/2006/relationships/customXml" Target="../ink/ink134.xml"/><Relationship Id="rId4" Type="http://schemas.openxmlformats.org/officeDocument/2006/relationships/image" Target="../media/image134.png"/><Relationship Id="rId39" Type="http://schemas.openxmlformats.org/officeDocument/2006/relationships/slideLayout" Target="../slideLayouts/slideLayout2.xml"/><Relationship Id="rId38" Type="http://schemas.openxmlformats.org/officeDocument/2006/relationships/image" Target="../media/image151.png"/><Relationship Id="rId37" Type="http://schemas.openxmlformats.org/officeDocument/2006/relationships/customXml" Target="../ink/ink150.xml"/><Relationship Id="rId36" Type="http://schemas.openxmlformats.org/officeDocument/2006/relationships/image" Target="../media/image150.png"/><Relationship Id="rId35" Type="http://schemas.openxmlformats.org/officeDocument/2006/relationships/customXml" Target="../ink/ink149.xml"/><Relationship Id="rId34" Type="http://schemas.openxmlformats.org/officeDocument/2006/relationships/image" Target="../media/image149.png"/><Relationship Id="rId33" Type="http://schemas.openxmlformats.org/officeDocument/2006/relationships/customXml" Target="../ink/ink148.xml"/><Relationship Id="rId32" Type="http://schemas.openxmlformats.org/officeDocument/2006/relationships/image" Target="../media/image148.png"/><Relationship Id="rId31" Type="http://schemas.openxmlformats.org/officeDocument/2006/relationships/customXml" Target="../ink/ink147.xml"/><Relationship Id="rId30" Type="http://schemas.openxmlformats.org/officeDocument/2006/relationships/image" Target="../media/image147.png"/><Relationship Id="rId3" Type="http://schemas.openxmlformats.org/officeDocument/2006/relationships/customXml" Target="../ink/ink133.xml"/><Relationship Id="rId29" Type="http://schemas.openxmlformats.org/officeDocument/2006/relationships/customXml" Target="../ink/ink146.xml"/><Relationship Id="rId28" Type="http://schemas.openxmlformats.org/officeDocument/2006/relationships/image" Target="../media/image146.png"/><Relationship Id="rId27" Type="http://schemas.openxmlformats.org/officeDocument/2006/relationships/customXml" Target="../ink/ink145.xml"/><Relationship Id="rId26" Type="http://schemas.openxmlformats.org/officeDocument/2006/relationships/image" Target="../media/image145.png"/><Relationship Id="rId25" Type="http://schemas.openxmlformats.org/officeDocument/2006/relationships/customXml" Target="../ink/ink144.xml"/><Relationship Id="rId24" Type="http://schemas.openxmlformats.org/officeDocument/2006/relationships/image" Target="../media/image144.png"/><Relationship Id="rId23" Type="http://schemas.openxmlformats.org/officeDocument/2006/relationships/customXml" Target="../ink/ink143.xml"/><Relationship Id="rId22" Type="http://schemas.openxmlformats.org/officeDocument/2006/relationships/image" Target="../media/image143.png"/><Relationship Id="rId21" Type="http://schemas.openxmlformats.org/officeDocument/2006/relationships/customXml" Target="../ink/ink142.xml"/><Relationship Id="rId20" Type="http://schemas.openxmlformats.org/officeDocument/2006/relationships/image" Target="../media/image142.png"/><Relationship Id="rId2" Type="http://schemas.openxmlformats.org/officeDocument/2006/relationships/image" Target="../media/image133.png"/><Relationship Id="rId19" Type="http://schemas.openxmlformats.org/officeDocument/2006/relationships/customXml" Target="../ink/ink141.xml"/><Relationship Id="rId18" Type="http://schemas.openxmlformats.org/officeDocument/2006/relationships/image" Target="../media/image141.png"/><Relationship Id="rId17" Type="http://schemas.openxmlformats.org/officeDocument/2006/relationships/customXml" Target="../ink/ink140.xml"/><Relationship Id="rId16" Type="http://schemas.openxmlformats.org/officeDocument/2006/relationships/image" Target="../media/image140.png"/><Relationship Id="rId15" Type="http://schemas.openxmlformats.org/officeDocument/2006/relationships/customXml" Target="../ink/ink139.xml"/><Relationship Id="rId14" Type="http://schemas.openxmlformats.org/officeDocument/2006/relationships/image" Target="../media/image139.png"/><Relationship Id="rId13" Type="http://schemas.openxmlformats.org/officeDocument/2006/relationships/customXml" Target="../ink/ink138.xml"/><Relationship Id="rId12" Type="http://schemas.openxmlformats.org/officeDocument/2006/relationships/image" Target="../media/image138.png"/><Relationship Id="rId11" Type="http://schemas.openxmlformats.org/officeDocument/2006/relationships/customXml" Target="../ink/ink137.xml"/><Relationship Id="rId10" Type="http://schemas.openxmlformats.org/officeDocument/2006/relationships/image" Target="../media/image137.png"/><Relationship Id="rId1" Type="http://schemas.openxmlformats.org/officeDocument/2006/relationships/customXml" Target="../ink/ink13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customXml" Target="../ink/ink155.xml"/><Relationship Id="rId8" Type="http://schemas.openxmlformats.org/officeDocument/2006/relationships/image" Target="../media/image155.png"/><Relationship Id="rId7" Type="http://schemas.openxmlformats.org/officeDocument/2006/relationships/customXml" Target="../ink/ink154.xml"/><Relationship Id="rId6" Type="http://schemas.openxmlformats.org/officeDocument/2006/relationships/image" Target="../media/image154.png"/><Relationship Id="rId5" Type="http://schemas.openxmlformats.org/officeDocument/2006/relationships/customXml" Target="../ink/ink153.xml"/><Relationship Id="rId4" Type="http://schemas.openxmlformats.org/officeDocument/2006/relationships/image" Target="../media/image153.png"/><Relationship Id="rId3" Type="http://schemas.openxmlformats.org/officeDocument/2006/relationships/customXml" Target="../ink/ink152.xml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164.png"/><Relationship Id="rId25" Type="http://schemas.openxmlformats.org/officeDocument/2006/relationships/customXml" Target="../ink/ink163.xml"/><Relationship Id="rId24" Type="http://schemas.openxmlformats.org/officeDocument/2006/relationships/image" Target="../media/image163.png"/><Relationship Id="rId23" Type="http://schemas.openxmlformats.org/officeDocument/2006/relationships/customXml" Target="../ink/ink162.xml"/><Relationship Id="rId22" Type="http://schemas.openxmlformats.org/officeDocument/2006/relationships/image" Target="../media/image162.png"/><Relationship Id="rId21" Type="http://schemas.openxmlformats.org/officeDocument/2006/relationships/customXml" Target="../ink/ink161.xml"/><Relationship Id="rId20" Type="http://schemas.openxmlformats.org/officeDocument/2006/relationships/image" Target="../media/image161.png"/><Relationship Id="rId2" Type="http://schemas.openxmlformats.org/officeDocument/2006/relationships/image" Target="../media/image152.png"/><Relationship Id="rId19" Type="http://schemas.openxmlformats.org/officeDocument/2006/relationships/customXml" Target="../ink/ink160.xml"/><Relationship Id="rId18" Type="http://schemas.openxmlformats.org/officeDocument/2006/relationships/image" Target="../media/image160.png"/><Relationship Id="rId17" Type="http://schemas.openxmlformats.org/officeDocument/2006/relationships/customXml" Target="../ink/ink159.xml"/><Relationship Id="rId16" Type="http://schemas.openxmlformats.org/officeDocument/2006/relationships/image" Target="../media/image159.png"/><Relationship Id="rId15" Type="http://schemas.openxmlformats.org/officeDocument/2006/relationships/customXml" Target="../ink/ink158.xml"/><Relationship Id="rId14" Type="http://schemas.openxmlformats.org/officeDocument/2006/relationships/image" Target="../media/image158.png"/><Relationship Id="rId13" Type="http://schemas.openxmlformats.org/officeDocument/2006/relationships/customXml" Target="../ink/ink157.xml"/><Relationship Id="rId12" Type="http://schemas.openxmlformats.org/officeDocument/2006/relationships/image" Target="../media/image157.png"/><Relationship Id="rId11" Type="http://schemas.openxmlformats.org/officeDocument/2006/relationships/customXml" Target="../ink/ink156.xml"/><Relationship Id="rId10" Type="http://schemas.openxmlformats.org/officeDocument/2006/relationships/image" Target="../media/image156.png"/><Relationship Id="rId1" Type="http://schemas.openxmlformats.org/officeDocument/2006/relationships/customXml" Target="../ink/ink151.xml"/></Relationships>
</file>

<file path=ppt/slides/_rels/slide14.xml.rels><?xml version="1.0" encoding="UTF-8" standalone="yes"?>
<Relationships xmlns="http://schemas.openxmlformats.org/package/2006/relationships"><Relationship Id="rId99" Type="http://schemas.openxmlformats.org/officeDocument/2006/relationships/customXml" Target="../ink/ink213.xml"/><Relationship Id="rId98" Type="http://schemas.openxmlformats.org/officeDocument/2006/relationships/image" Target="../media/image213.png"/><Relationship Id="rId97" Type="http://schemas.openxmlformats.org/officeDocument/2006/relationships/customXml" Target="../ink/ink212.xml"/><Relationship Id="rId96" Type="http://schemas.openxmlformats.org/officeDocument/2006/relationships/image" Target="../media/image212.png"/><Relationship Id="rId95" Type="http://schemas.openxmlformats.org/officeDocument/2006/relationships/customXml" Target="../ink/ink211.xml"/><Relationship Id="rId94" Type="http://schemas.openxmlformats.org/officeDocument/2006/relationships/image" Target="../media/image211.png"/><Relationship Id="rId93" Type="http://schemas.openxmlformats.org/officeDocument/2006/relationships/customXml" Target="../ink/ink210.xml"/><Relationship Id="rId92" Type="http://schemas.openxmlformats.org/officeDocument/2006/relationships/image" Target="../media/image210.png"/><Relationship Id="rId91" Type="http://schemas.openxmlformats.org/officeDocument/2006/relationships/customXml" Target="../ink/ink209.xml"/><Relationship Id="rId90" Type="http://schemas.openxmlformats.org/officeDocument/2006/relationships/image" Target="../media/image209.png"/><Relationship Id="rId9" Type="http://schemas.openxmlformats.org/officeDocument/2006/relationships/customXml" Target="../ink/ink168.xml"/><Relationship Id="rId89" Type="http://schemas.openxmlformats.org/officeDocument/2006/relationships/customXml" Target="../ink/ink208.xml"/><Relationship Id="rId88" Type="http://schemas.openxmlformats.org/officeDocument/2006/relationships/image" Target="../media/image208.png"/><Relationship Id="rId87" Type="http://schemas.openxmlformats.org/officeDocument/2006/relationships/customXml" Target="../ink/ink207.xml"/><Relationship Id="rId86" Type="http://schemas.openxmlformats.org/officeDocument/2006/relationships/image" Target="../media/image207.png"/><Relationship Id="rId85" Type="http://schemas.openxmlformats.org/officeDocument/2006/relationships/customXml" Target="../ink/ink206.xml"/><Relationship Id="rId84" Type="http://schemas.openxmlformats.org/officeDocument/2006/relationships/image" Target="../media/image206.png"/><Relationship Id="rId83" Type="http://schemas.openxmlformats.org/officeDocument/2006/relationships/customXml" Target="../ink/ink205.xml"/><Relationship Id="rId82" Type="http://schemas.openxmlformats.org/officeDocument/2006/relationships/image" Target="../media/image205.png"/><Relationship Id="rId81" Type="http://schemas.openxmlformats.org/officeDocument/2006/relationships/customXml" Target="../ink/ink204.xml"/><Relationship Id="rId80" Type="http://schemas.openxmlformats.org/officeDocument/2006/relationships/image" Target="../media/image204.png"/><Relationship Id="rId8" Type="http://schemas.openxmlformats.org/officeDocument/2006/relationships/image" Target="../media/image168.png"/><Relationship Id="rId79" Type="http://schemas.openxmlformats.org/officeDocument/2006/relationships/customXml" Target="../ink/ink203.xml"/><Relationship Id="rId78" Type="http://schemas.openxmlformats.org/officeDocument/2006/relationships/image" Target="../media/image203.png"/><Relationship Id="rId77" Type="http://schemas.openxmlformats.org/officeDocument/2006/relationships/customXml" Target="../ink/ink202.xml"/><Relationship Id="rId76" Type="http://schemas.openxmlformats.org/officeDocument/2006/relationships/image" Target="../media/image202.png"/><Relationship Id="rId75" Type="http://schemas.openxmlformats.org/officeDocument/2006/relationships/customXml" Target="../ink/ink201.xml"/><Relationship Id="rId74" Type="http://schemas.openxmlformats.org/officeDocument/2006/relationships/image" Target="../media/image201.png"/><Relationship Id="rId73" Type="http://schemas.openxmlformats.org/officeDocument/2006/relationships/customXml" Target="../ink/ink200.xml"/><Relationship Id="rId72" Type="http://schemas.openxmlformats.org/officeDocument/2006/relationships/image" Target="../media/image200.png"/><Relationship Id="rId71" Type="http://schemas.openxmlformats.org/officeDocument/2006/relationships/customXml" Target="../ink/ink199.xml"/><Relationship Id="rId70" Type="http://schemas.openxmlformats.org/officeDocument/2006/relationships/image" Target="../media/image199.png"/><Relationship Id="rId7" Type="http://schemas.openxmlformats.org/officeDocument/2006/relationships/customXml" Target="../ink/ink167.xml"/><Relationship Id="rId69" Type="http://schemas.openxmlformats.org/officeDocument/2006/relationships/customXml" Target="../ink/ink198.xml"/><Relationship Id="rId68" Type="http://schemas.openxmlformats.org/officeDocument/2006/relationships/image" Target="../media/image198.png"/><Relationship Id="rId67" Type="http://schemas.openxmlformats.org/officeDocument/2006/relationships/customXml" Target="../ink/ink197.xml"/><Relationship Id="rId66" Type="http://schemas.openxmlformats.org/officeDocument/2006/relationships/image" Target="../media/image197.png"/><Relationship Id="rId65" Type="http://schemas.openxmlformats.org/officeDocument/2006/relationships/customXml" Target="../ink/ink196.xml"/><Relationship Id="rId64" Type="http://schemas.openxmlformats.org/officeDocument/2006/relationships/image" Target="../media/image196.png"/><Relationship Id="rId63" Type="http://schemas.openxmlformats.org/officeDocument/2006/relationships/customXml" Target="../ink/ink195.xml"/><Relationship Id="rId62" Type="http://schemas.openxmlformats.org/officeDocument/2006/relationships/image" Target="../media/image195.png"/><Relationship Id="rId61" Type="http://schemas.openxmlformats.org/officeDocument/2006/relationships/customXml" Target="../ink/ink194.xml"/><Relationship Id="rId60" Type="http://schemas.openxmlformats.org/officeDocument/2006/relationships/image" Target="../media/image194.png"/><Relationship Id="rId6" Type="http://schemas.openxmlformats.org/officeDocument/2006/relationships/image" Target="../media/image167.png"/><Relationship Id="rId59" Type="http://schemas.openxmlformats.org/officeDocument/2006/relationships/customXml" Target="../ink/ink193.xml"/><Relationship Id="rId58" Type="http://schemas.openxmlformats.org/officeDocument/2006/relationships/image" Target="../media/image193.png"/><Relationship Id="rId57" Type="http://schemas.openxmlformats.org/officeDocument/2006/relationships/customXml" Target="../ink/ink192.xml"/><Relationship Id="rId56" Type="http://schemas.openxmlformats.org/officeDocument/2006/relationships/image" Target="../media/image192.png"/><Relationship Id="rId55" Type="http://schemas.openxmlformats.org/officeDocument/2006/relationships/customXml" Target="../ink/ink191.xml"/><Relationship Id="rId54" Type="http://schemas.openxmlformats.org/officeDocument/2006/relationships/image" Target="../media/image191.png"/><Relationship Id="rId53" Type="http://schemas.openxmlformats.org/officeDocument/2006/relationships/customXml" Target="../ink/ink190.xml"/><Relationship Id="rId52" Type="http://schemas.openxmlformats.org/officeDocument/2006/relationships/image" Target="../media/image190.png"/><Relationship Id="rId51" Type="http://schemas.openxmlformats.org/officeDocument/2006/relationships/customXml" Target="../ink/ink189.xml"/><Relationship Id="rId50" Type="http://schemas.openxmlformats.org/officeDocument/2006/relationships/image" Target="../media/image189.png"/><Relationship Id="rId5" Type="http://schemas.openxmlformats.org/officeDocument/2006/relationships/customXml" Target="../ink/ink166.xml"/><Relationship Id="rId49" Type="http://schemas.openxmlformats.org/officeDocument/2006/relationships/customXml" Target="../ink/ink188.xml"/><Relationship Id="rId48" Type="http://schemas.openxmlformats.org/officeDocument/2006/relationships/image" Target="../media/image188.png"/><Relationship Id="rId47" Type="http://schemas.openxmlformats.org/officeDocument/2006/relationships/customXml" Target="../ink/ink187.xml"/><Relationship Id="rId46" Type="http://schemas.openxmlformats.org/officeDocument/2006/relationships/image" Target="../media/image187.png"/><Relationship Id="rId45" Type="http://schemas.openxmlformats.org/officeDocument/2006/relationships/customXml" Target="../ink/ink186.xml"/><Relationship Id="rId44" Type="http://schemas.openxmlformats.org/officeDocument/2006/relationships/image" Target="../media/image186.png"/><Relationship Id="rId43" Type="http://schemas.openxmlformats.org/officeDocument/2006/relationships/customXml" Target="../ink/ink185.xml"/><Relationship Id="rId42" Type="http://schemas.openxmlformats.org/officeDocument/2006/relationships/image" Target="../media/image185.png"/><Relationship Id="rId41" Type="http://schemas.openxmlformats.org/officeDocument/2006/relationships/customXml" Target="../ink/ink184.xml"/><Relationship Id="rId40" Type="http://schemas.openxmlformats.org/officeDocument/2006/relationships/image" Target="../media/image184.png"/><Relationship Id="rId4" Type="http://schemas.openxmlformats.org/officeDocument/2006/relationships/image" Target="../media/image166.png"/><Relationship Id="rId39" Type="http://schemas.openxmlformats.org/officeDocument/2006/relationships/customXml" Target="../ink/ink183.xml"/><Relationship Id="rId38" Type="http://schemas.openxmlformats.org/officeDocument/2006/relationships/image" Target="../media/image183.png"/><Relationship Id="rId37" Type="http://schemas.openxmlformats.org/officeDocument/2006/relationships/customXml" Target="../ink/ink182.xml"/><Relationship Id="rId36" Type="http://schemas.openxmlformats.org/officeDocument/2006/relationships/image" Target="../media/image182.png"/><Relationship Id="rId35" Type="http://schemas.openxmlformats.org/officeDocument/2006/relationships/customXml" Target="../ink/ink181.xml"/><Relationship Id="rId34" Type="http://schemas.openxmlformats.org/officeDocument/2006/relationships/image" Target="../media/image181.png"/><Relationship Id="rId33" Type="http://schemas.openxmlformats.org/officeDocument/2006/relationships/customXml" Target="../ink/ink180.xml"/><Relationship Id="rId32" Type="http://schemas.openxmlformats.org/officeDocument/2006/relationships/image" Target="../media/image180.png"/><Relationship Id="rId31" Type="http://schemas.openxmlformats.org/officeDocument/2006/relationships/customXml" Target="../ink/ink179.xml"/><Relationship Id="rId30" Type="http://schemas.openxmlformats.org/officeDocument/2006/relationships/image" Target="../media/image179.png"/><Relationship Id="rId3" Type="http://schemas.openxmlformats.org/officeDocument/2006/relationships/customXml" Target="../ink/ink165.xml"/><Relationship Id="rId29" Type="http://schemas.openxmlformats.org/officeDocument/2006/relationships/customXml" Target="../ink/ink178.xml"/><Relationship Id="rId28" Type="http://schemas.openxmlformats.org/officeDocument/2006/relationships/image" Target="../media/image178.png"/><Relationship Id="rId27" Type="http://schemas.openxmlformats.org/officeDocument/2006/relationships/customXml" Target="../ink/ink177.xml"/><Relationship Id="rId26" Type="http://schemas.openxmlformats.org/officeDocument/2006/relationships/image" Target="../media/image177.png"/><Relationship Id="rId25" Type="http://schemas.openxmlformats.org/officeDocument/2006/relationships/customXml" Target="../ink/ink176.xml"/><Relationship Id="rId24" Type="http://schemas.openxmlformats.org/officeDocument/2006/relationships/image" Target="../media/image176.png"/><Relationship Id="rId23" Type="http://schemas.openxmlformats.org/officeDocument/2006/relationships/customXml" Target="../ink/ink175.xml"/><Relationship Id="rId22" Type="http://schemas.openxmlformats.org/officeDocument/2006/relationships/image" Target="../media/image175.png"/><Relationship Id="rId21" Type="http://schemas.openxmlformats.org/officeDocument/2006/relationships/customXml" Target="../ink/ink174.xml"/><Relationship Id="rId20" Type="http://schemas.openxmlformats.org/officeDocument/2006/relationships/image" Target="../media/image174.png"/><Relationship Id="rId2" Type="http://schemas.openxmlformats.org/officeDocument/2006/relationships/image" Target="../media/image165.png"/><Relationship Id="rId19" Type="http://schemas.openxmlformats.org/officeDocument/2006/relationships/customXml" Target="../ink/ink173.xml"/><Relationship Id="rId18" Type="http://schemas.openxmlformats.org/officeDocument/2006/relationships/image" Target="../media/image173.png"/><Relationship Id="rId17" Type="http://schemas.openxmlformats.org/officeDocument/2006/relationships/customXml" Target="../ink/ink172.xml"/><Relationship Id="rId16" Type="http://schemas.openxmlformats.org/officeDocument/2006/relationships/image" Target="../media/image172.png"/><Relationship Id="rId15" Type="http://schemas.openxmlformats.org/officeDocument/2006/relationships/customXml" Target="../ink/ink171.xml"/><Relationship Id="rId143" Type="http://schemas.openxmlformats.org/officeDocument/2006/relationships/slideLayout" Target="../slideLayouts/slideLayout2.xml"/><Relationship Id="rId142" Type="http://schemas.openxmlformats.org/officeDocument/2006/relationships/image" Target="../media/image235.png"/><Relationship Id="rId141" Type="http://schemas.openxmlformats.org/officeDocument/2006/relationships/customXml" Target="../ink/ink234.xml"/><Relationship Id="rId140" Type="http://schemas.openxmlformats.org/officeDocument/2006/relationships/image" Target="../media/image234.png"/><Relationship Id="rId14" Type="http://schemas.openxmlformats.org/officeDocument/2006/relationships/image" Target="../media/image171.png"/><Relationship Id="rId139" Type="http://schemas.openxmlformats.org/officeDocument/2006/relationships/customXml" Target="../ink/ink233.xml"/><Relationship Id="rId138" Type="http://schemas.openxmlformats.org/officeDocument/2006/relationships/image" Target="../media/image233.png"/><Relationship Id="rId137" Type="http://schemas.openxmlformats.org/officeDocument/2006/relationships/customXml" Target="../ink/ink232.xml"/><Relationship Id="rId136" Type="http://schemas.openxmlformats.org/officeDocument/2006/relationships/image" Target="../media/image232.png"/><Relationship Id="rId135" Type="http://schemas.openxmlformats.org/officeDocument/2006/relationships/customXml" Target="../ink/ink231.xml"/><Relationship Id="rId134" Type="http://schemas.openxmlformats.org/officeDocument/2006/relationships/image" Target="../media/image231.png"/><Relationship Id="rId133" Type="http://schemas.openxmlformats.org/officeDocument/2006/relationships/customXml" Target="../ink/ink230.xml"/><Relationship Id="rId132" Type="http://schemas.openxmlformats.org/officeDocument/2006/relationships/image" Target="../media/image230.png"/><Relationship Id="rId131" Type="http://schemas.openxmlformats.org/officeDocument/2006/relationships/customXml" Target="../ink/ink229.xml"/><Relationship Id="rId130" Type="http://schemas.openxmlformats.org/officeDocument/2006/relationships/image" Target="../media/image229.png"/><Relationship Id="rId13" Type="http://schemas.openxmlformats.org/officeDocument/2006/relationships/customXml" Target="../ink/ink170.xml"/><Relationship Id="rId129" Type="http://schemas.openxmlformats.org/officeDocument/2006/relationships/customXml" Target="../ink/ink228.xml"/><Relationship Id="rId128" Type="http://schemas.openxmlformats.org/officeDocument/2006/relationships/image" Target="../media/image228.png"/><Relationship Id="rId127" Type="http://schemas.openxmlformats.org/officeDocument/2006/relationships/customXml" Target="../ink/ink227.xml"/><Relationship Id="rId126" Type="http://schemas.openxmlformats.org/officeDocument/2006/relationships/image" Target="../media/image227.png"/><Relationship Id="rId125" Type="http://schemas.openxmlformats.org/officeDocument/2006/relationships/customXml" Target="../ink/ink226.xml"/><Relationship Id="rId124" Type="http://schemas.openxmlformats.org/officeDocument/2006/relationships/image" Target="../media/image226.png"/><Relationship Id="rId123" Type="http://schemas.openxmlformats.org/officeDocument/2006/relationships/customXml" Target="../ink/ink225.xml"/><Relationship Id="rId122" Type="http://schemas.openxmlformats.org/officeDocument/2006/relationships/image" Target="../media/image225.png"/><Relationship Id="rId121" Type="http://schemas.openxmlformats.org/officeDocument/2006/relationships/customXml" Target="../ink/ink224.xml"/><Relationship Id="rId120" Type="http://schemas.openxmlformats.org/officeDocument/2006/relationships/image" Target="../media/image224.png"/><Relationship Id="rId12" Type="http://schemas.openxmlformats.org/officeDocument/2006/relationships/image" Target="../media/image170.png"/><Relationship Id="rId119" Type="http://schemas.openxmlformats.org/officeDocument/2006/relationships/customXml" Target="../ink/ink223.xml"/><Relationship Id="rId118" Type="http://schemas.openxmlformats.org/officeDocument/2006/relationships/image" Target="../media/image223.png"/><Relationship Id="rId117" Type="http://schemas.openxmlformats.org/officeDocument/2006/relationships/customXml" Target="../ink/ink222.xml"/><Relationship Id="rId116" Type="http://schemas.openxmlformats.org/officeDocument/2006/relationships/image" Target="../media/image222.png"/><Relationship Id="rId115" Type="http://schemas.openxmlformats.org/officeDocument/2006/relationships/customXml" Target="../ink/ink221.xml"/><Relationship Id="rId114" Type="http://schemas.openxmlformats.org/officeDocument/2006/relationships/image" Target="../media/image221.png"/><Relationship Id="rId113" Type="http://schemas.openxmlformats.org/officeDocument/2006/relationships/customXml" Target="../ink/ink220.xml"/><Relationship Id="rId112" Type="http://schemas.openxmlformats.org/officeDocument/2006/relationships/image" Target="../media/image220.png"/><Relationship Id="rId111" Type="http://schemas.openxmlformats.org/officeDocument/2006/relationships/customXml" Target="../ink/ink219.xml"/><Relationship Id="rId110" Type="http://schemas.openxmlformats.org/officeDocument/2006/relationships/image" Target="../media/image219.png"/><Relationship Id="rId11" Type="http://schemas.openxmlformats.org/officeDocument/2006/relationships/customXml" Target="../ink/ink169.xml"/><Relationship Id="rId109" Type="http://schemas.openxmlformats.org/officeDocument/2006/relationships/customXml" Target="../ink/ink218.xml"/><Relationship Id="rId108" Type="http://schemas.openxmlformats.org/officeDocument/2006/relationships/image" Target="../media/image218.png"/><Relationship Id="rId107" Type="http://schemas.openxmlformats.org/officeDocument/2006/relationships/customXml" Target="../ink/ink217.xml"/><Relationship Id="rId106" Type="http://schemas.openxmlformats.org/officeDocument/2006/relationships/image" Target="../media/image217.png"/><Relationship Id="rId105" Type="http://schemas.openxmlformats.org/officeDocument/2006/relationships/customXml" Target="../ink/ink216.xml"/><Relationship Id="rId104" Type="http://schemas.openxmlformats.org/officeDocument/2006/relationships/image" Target="../media/image216.png"/><Relationship Id="rId103" Type="http://schemas.openxmlformats.org/officeDocument/2006/relationships/customXml" Target="../ink/ink215.xml"/><Relationship Id="rId102" Type="http://schemas.openxmlformats.org/officeDocument/2006/relationships/image" Target="../media/image215.png"/><Relationship Id="rId101" Type="http://schemas.openxmlformats.org/officeDocument/2006/relationships/customXml" Target="../ink/ink214.xml"/><Relationship Id="rId100" Type="http://schemas.openxmlformats.org/officeDocument/2006/relationships/image" Target="../media/image214.png"/><Relationship Id="rId10" Type="http://schemas.openxmlformats.org/officeDocument/2006/relationships/image" Target="../media/image169.png"/><Relationship Id="rId1" Type="http://schemas.openxmlformats.org/officeDocument/2006/relationships/customXml" Target="../ink/ink16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customXml" Target="../ink/ink239.xml"/><Relationship Id="rId8" Type="http://schemas.openxmlformats.org/officeDocument/2006/relationships/image" Target="../media/image239.png"/><Relationship Id="rId7" Type="http://schemas.openxmlformats.org/officeDocument/2006/relationships/customXml" Target="../ink/ink238.xml"/><Relationship Id="rId6" Type="http://schemas.openxmlformats.org/officeDocument/2006/relationships/image" Target="../media/image238.png"/><Relationship Id="rId51" Type="http://schemas.openxmlformats.org/officeDocument/2006/relationships/slideLayout" Target="../slideLayouts/slideLayout2.xml"/><Relationship Id="rId50" Type="http://schemas.openxmlformats.org/officeDocument/2006/relationships/image" Target="../media/image260.png"/><Relationship Id="rId5" Type="http://schemas.openxmlformats.org/officeDocument/2006/relationships/customXml" Target="../ink/ink237.xml"/><Relationship Id="rId49" Type="http://schemas.openxmlformats.org/officeDocument/2006/relationships/customXml" Target="../ink/ink259.xml"/><Relationship Id="rId48" Type="http://schemas.openxmlformats.org/officeDocument/2006/relationships/image" Target="../media/image259.png"/><Relationship Id="rId47" Type="http://schemas.openxmlformats.org/officeDocument/2006/relationships/customXml" Target="../ink/ink258.xml"/><Relationship Id="rId46" Type="http://schemas.openxmlformats.org/officeDocument/2006/relationships/image" Target="../media/image258.png"/><Relationship Id="rId45" Type="http://schemas.openxmlformats.org/officeDocument/2006/relationships/customXml" Target="../ink/ink257.xml"/><Relationship Id="rId44" Type="http://schemas.openxmlformats.org/officeDocument/2006/relationships/image" Target="../media/image257.png"/><Relationship Id="rId43" Type="http://schemas.openxmlformats.org/officeDocument/2006/relationships/customXml" Target="../ink/ink256.xml"/><Relationship Id="rId42" Type="http://schemas.openxmlformats.org/officeDocument/2006/relationships/image" Target="../media/image256.png"/><Relationship Id="rId41" Type="http://schemas.openxmlformats.org/officeDocument/2006/relationships/customXml" Target="../ink/ink255.xml"/><Relationship Id="rId40" Type="http://schemas.openxmlformats.org/officeDocument/2006/relationships/image" Target="../media/image255.png"/><Relationship Id="rId4" Type="http://schemas.openxmlformats.org/officeDocument/2006/relationships/image" Target="../media/image237.png"/><Relationship Id="rId39" Type="http://schemas.openxmlformats.org/officeDocument/2006/relationships/customXml" Target="../ink/ink254.xml"/><Relationship Id="rId38" Type="http://schemas.openxmlformats.org/officeDocument/2006/relationships/image" Target="../media/image254.png"/><Relationship Id="rId37" Type="http://schemas.openxmlformats.org/officeDocument/2006/relationships/customXml" Target="../ink/ink253.xml"/><Relationship Id="rId36" Type="http://schemas.openxmlformats.org/officeDocument/2006/relationships/image" Target="../media/image253.png"/><Relationship Id="rId35" Type="http://schemas.openxmlformats.org/officeDocument/2006/relationships/customXml" Target="../ink/ink252.xml"/><Relationship Id="rId34" Type="http://schemas.openxmlformats.org/officeDocument/2006/relationships/image" Target="../media/image252.png"/><Relationship Id="rId33" Type="http://schemas.openxmlformats.org/officeDocument/2006/relationships/customXml" Target="../ink/ink251.xml"/><Relationship Id="rId32" Type="http://schemas.openxmlformats.org/officeDocument/2006/relationships/image" Target="../media/image251.png"/><Relationship Id="rId31" Type="http://schemas.openxmlformats.org/officeDocument/2006/relationships/customXml" Target="../ink/ink250.xml"/><Relationship Id="rId30" Type="http://schemas.openxmlformats.org/officeDocument/2006/relationships/image" Target="../media/image250.png"/><Relationship Id="rId3" Type="http://schemas.openxmlformats.org/officeDocument/2006/relationships/customXml" Target="../ink/ink236.xml"/><Relationship Id="rId29" Type="http://schemas.openxmlformats.org/officeDocument/2006/relationships/customXml" Target="../ink/ink249.xml"/><Relationship Id="rId28" Type="http://schemas.openxmlformats.org/officeDocument/2006/relationships/image" Target="../media/image249.png"/><Relationship Id="rId27" Type="http://schemas.openxmlformats.org/officeDocument/2006/relationships/customXml" Target="../ink/ink248.xml"/><Relationship Id="rId26" Type="http://schemas.openxmlformats.org/officeDocument/2006/relationships/image" Target="../media/image248.png"/><Relationship Id="rId25" Type="http://schemas.openxmlformats.org/officeDocument/2006/relationships/customXml" Target="../ink/ink247.xml"/><Relationship Id="rId24" Type="http://schemas.openxmlformats.org/officeDocument/2006/relationships/image" Target="../media/image247.png"/><Relationship Id="rId23" Type="http://schemas.openxmlformats.org/officeDocument/2006/relationships/customXml" Target="../ink/ink246.xml"/><Relationship Id="rId22" Type="http://schemas.openxmlformats.org/officeDocument/2006/relationships/image" Target="../media/image246.png"/><Relationship Id="rId21" Type="http://schemas.openxmlformats.org/officeDocument/2006/relationships/customXml" Target="../ink/ink245.xml"/><Relationship Id="rId20" Type="http://schemas.openxmlformats.org/officeDocument/2006/relationships/image" Target="../media/image245.png"/><Relationship Id="rId2" Type="http://schemas.openxmlformats.org/officeDocument/2006/relationships/image" Target="../media/image236.png"/><Relationship Id="rId19" Type="http://schemas.openxmlformats.org/officeDocument/2006/relationships/customXml" Target="../ink/ink244.xml"/><Relationship Id="rId18" Type="http://schemas.openxmlformats.org/officeDocument/2006/relationships/image" Target="../media/image244.png"/><Relationship Id="rId17" Type="http://schemas.openxmlformats.org/officeDocument/2006/relationships/customXml" Target="../ink/ink243.xml"/><Relationship Id="rId16" Type="http://schemas.openxmlformats.org/officeDocument/2006/relationships/image" Target="../media/image243.png"/><Relationship Id="rId15" Type="http://schemas.openxmlformats.org/officeDocument/2006/relationships/customXml" Target="../ink/ink242.xml"/><Relationship Id="rId14" Type="http://schemas.openxmlformats.org/officeDocument/2006/relationships/image" Target="../media/image242.png"/><Relationship Id="rId13" Type="http://schemas.openxmlformats.org/officeDocument/2006/relationships/customXml" Target="../ink/ink241.xml"/><Relationship Id="rId12" Type="http://schemas.openxmlformats.org/officeDocument/2006/relationships/image" Target="../media/image241.png"/><Relationship Id="rId11" Type="http://schemas.openxmlformats.org/officeDocument/2006/relationships/customXml" Target="../ink/ink240.xml"/><Relationship Id="rId10" Type="http://schemas.openxmlformats.org/officeDocument/2006/relationships/image" Target="../media/image240.png"/><Relationship Id="rId1" Type="http://schemas.openxmlformats.org/officeDocument/2006/relationships/customXml" Target="../ink/ink2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customXml" Target="../ink/ink264.xml"/><Relationship Id="rId8" Type="http://schemas.openxmlformats.org/officeDocument/2006/relationships/image" Target="../media/image264.png"/><Relationship Id="rId7" Type="http://schemas.openxmlformats.org/officeDocument/2006/relationships/customXml" Target="../ink/ink263.xml"/><Relationship Id="rId67" Type="http://schemas.openxmlformats.org/officeDocument/2006/relationships/slideLayout" Target="../slideLayouts/slideLayout2.xml"/><Relationship Id="rId66" Type="http://schemas.openxmlformats.org/officeDocument/2006/relationships/image" Target="../media/image292.png"/><Relationship Id="rId65" Type="http://schemas.openxmlformats.org/officeDocument/2006/relationships/customXml" Target="../ink/ink292.xml"/><Relationship Id="rId64" Type="http://schemas.openxmlformats.org/officeDocument/2006/relationships/image" Target="../media/image291.png"/><Relationship Id="rId63" Type="http://schemas.openxmlformats.org/officeDocument/2006/relationships/customXml" Target="../ink/ink291.xml"/><Relationship Id="rId62" Type="http://schemas.openxmlformats.org/officeDocument/2006/relationships/image" Target="../media/image290.png"/><Relationship Id="rId61" Type="http://schemas.openxmlformats.org/officeDocument/2006/relationships/customXml" Target="../ink/ink290.xml"/><Relationship Id="rId60" Type="http://schemas.openxmlformats.org/officeDocument/2006/relationships/image" Target="../media/image289.png"/><Relationship Id="rId6" Type="http://schemas.openxmlformats.org/officeDocument/2006/relationships/image" Target="../media/image263.png"/><Relationship Id="rId59" Type="http://schemas.openxmlformats.org/officeDocument/2006/relationships/customXml" Target="../ink/ink289.xml"/><Relationship Id="rId58" Type="http://schemas.openxmlformats.org/officeDocument/2006/relationships/image" Target="../media/image288.png"/><Relationship Id="rId57" Type="http://schemas.openxmlformats.org/officeDocument/2006/relationships/customXml" Target="../ink/ink288.xml"/><Relationship Id="rId56" Type="http://schemas.openxmlformats.org/officeDocument/2006/relationships/image" Target="../media/image287.png"/><Relationship Id="rId55" Type="http://schemas.openxmlformats.org/officeDocument/2006/relationships/customXml" Target="../ink/ink287.xml"/><Relationship Id="rId54" Type="http://schemas.openxmlformats.org/officeDocument/2006/relationships/image" Target="../media/image286.png"/><Relationship Id="rId53" Type="http://schemas.openxmlformats.org/officeDocument/2006/relationships/customXml" Target="../ink/ink286.xml"/><Relationship Id="rId52" Type="http://schemas.openxmlformats.org/officeDocument/2006/relationships/image" Target="../media/image285.png"/><Relationship Id="rId51" Type="http://schemas.openxmlformats.org/officeDocument/2006/relationships/customXml" Target="../ink/ink285.xml"/><Relationship Id="rId50" Type="http://schemas.openxmlformats.org/officeDocument/2006/relationships/image" Target="../media/image284.png"/><Relationship Id="rId5" Type="http://schemas.openxmlformats.org/officeDocument/2006/relationships/customXml" Target="../ink/ink262.xml"/><Relationship Id="rId49" Type="http://schemas.openxmlformats.org/officeDocument/2006/relationships/customXml" Target="../ink/ink284.xml"/><Relationship Id="rId48" Type="http://schemas.openxmlformats.org/officeDocument/2006/relationships/image" Target="../media/image283.png"/><Relationship Id="rId47" Type="http://schemas.openxmlformats.org/officeDocument/2006/relationships/customXml" Target="../ink/ink283.xml"/><Relationship Id="rId46" Type="http://schemas.openxmlformats.org/officeDocument/2006/relationships/image" Target="../media/image250.png"/><Relationship Id="rId45" Type="http://schemas.openxmlformats.org/officeDocument/2006/relationships/customXml" Target="../ink/ink282.xml"/><Relationship Id="rId44" Type="http://schemas.openxmlformats.org/officeDocument/2006/relationships/image" Target="../media/image282.png"/><Relationship Id="rId43" Type="http://schemas.openxmlformats.org/officeDocument/2006/relationships/customXml" Target="../ink/ink281.xml"/><Relationship Id="rId42" Type="http://schemas.openxmlformats.org/officeDocument/2006/relationships/image" Target="../media/image281.png"/><Relationship Id="rId41" Type="http://schemas.openxmlformats.org/officeDocument/2006/relationships/customXml" Target="../ink/ink280.xml"/><Relationship Id="rId40" Type="http://schemas.openxmlformats.org/officeDocument/2006/relationships/image" Target="../media/image280.png"/><Relationship Id="rId4" Type="http://schemas.openxmlformats.org/officeDocument/2006/relationships/image" Target="../media/image262.png"/><Relationship Id="rId39" Type="http://schemas.openxmlformats.org/officeDocument/2006/relationships/customXml" Target="../ink/ink279.xml"/><Relationship Id="rId38" Type="http://schemas.openxmlformats.org/officeDocument/2006/relationships/image" Target="../media/image279.png"/><Relationship Id="rId37" Type="http://schemas.openxmlformats.org/officeDocument/2006/relationships/customXml" Target="../ink/ink278.xml"/><Relationship Id="rId36" Type="http://schemas.openxmlformats.org/officeDocument/2006/relationships/image" Target="../media/image278.png"/><Relationship Id="rId35" Type="http://schemas.openxmlformats.org/officeDocument/2006/relationships/customXml" Target="../ink/ink277.xml"/><Relationship Id="rId34" Type="http://schemas.openxmlformats.org/officeDocument/2006/relationships/image" Target="../media/image277.png"/><Relationship Id="rId33" Type="http://schemas.openxmlformats.org/officeDocument/2006/relationships/customXml" Target="../ink/ink276.xml"/><Relationship Id="rId32" Type="http://schemas.openxmlformats.org/officeDocument/2006/relationships/image" Target="../media/image276.png"/><Relationship Id="rId31" Type="http://schemas.openxmlformats.org/officeDocument/2006/relationships/customXml" Target="../ink/ink275.xml"/><Relationship Id="rId30" Type="http://schemas.openxmlformats.org/officeDocument/2006/relationships/image" Target="../media/image275.png"/><Relationship Id="rId3" Type="http://schemas.openxmlformats.org/officeDocument/2006/relationships/customXml" Target="../ink/ink261.xml"/><Relationship Id="rId29" Type="http://schemas.openxmlformats.org/officeDocument/2006/relationships/customXml" Target="../ink/ink274.xml"/><Relationship Id="rId28" Type="http://schemas.openxmlformats.org/officeDocument/2006/relationships/image" Target="../media/image274.png"/><Relationship Id="rId27" Type="http://schemas.openxmlformats.org/officeDocument/2006/relationships/customXml" Target="../ink/ink273.xml"/><Relationship Id="rId26" Type="http://schemas.openxmlformats.org/officeDocument/2006/relationships/image" Target="../media/image273.png"/><Relationship Id="rId25" Type="http://schemas.openxmlformats.org/officeDocument/2006/relationships/customXml" Target="../ink/ink272.xml"/><Relationship Id="rId24" Type="http://schemas.openxmlformats.org/officeDocument/2006/relationships/image" Target="../media/image272.png"/><Relationship Id="rId23" Type="http://schemas.openxmlformats.org/officeDocument/2006/relationships/customXml" Target="../ink/ink271.xml"/><Relationship Id="rId22" Type="http://schemas.openxmlformats.org/officeDocument/2006/relationships/image" Target="../media/image271.png"/><Relationship Id="rId21" Type="http://schemas.openxmlformats.org/officeDocument/2006/relationships/customXml" Target="../ink/ink270.xml"/><Relationship Id="rId20" Type="http://schemas.openxmlformats.org/officeDocument/2006/relationships/image" Target="../media/image270.png"/><Relationship Id="rId2" Type="http://schemas.openxmlformats.org/officeDocument/2006/relationships/image" Target="../media/image261.png"/><Relationship Id="rId19" Type="http://schemas.openxmlformats.org/officeDocument/2006/relationships/customXml" Target="../ink/ink269.xml"/><Relationship Id="rId18" Type="http://schemas.openxmlformats.org/officeDocument/2006/relationships/image" Target="../media/image269.png"/><Relationship Id="rId17" Type="http://schemas.openxmlformats.org/officeDocument/2006/relationships/customXml" Target="../ink/ink268.xml"/><Relationship Id="rId16" Type="http://schemas.openxmlformats.org/officeDocument/2006/relationships/image" Target="../media/image268.png"/><Relationship Id="rId15" Type="http://schemas.openxmlformats.org/officeDocument/2006/relationships/customXml" Target="../ink/ink267.xml"/><Relationship Id="rId14" Type="http://schemas.openxmlformats.org/officeDocument/2006/relationships/image" Target="../media/image267.png"/><Relationship Id="rId13" Type="http://schemas.openxmlformats.org/officeDocument/2006/relationships/customXml" Target="../ink/ink266.xml"/><Relationship Id="rId12" Type="http://schemas.openxmlformats.org/officeDocument/2006/relationships/image" Target="../media/image266.png"/><Relationship Id="rId11" Type="http://schemas.openxmlformats.org/officeDocument/2006/relationships/customXml" Target="../ink/ink265.xml"/><Relationship Id="rId10" Type="http://schemas.openxmlformats.org/officeDocument/2006/relationships/image" Target="../media/image265.png"/><Relationship Id="rId1" Type="http://schemas.openxmlformats.org/officeDocument/2006/relationships/customXml" Target="../ink/ink260.xml"/></Relationships>
</file>

<file path=ppt/slides/_rels/slide17.xml.rels><?xml version="1.0" encoding="UTF-8" standalone="yes"?>
<Relationships xmlns="http://schemas.openxmlformats.org/package/2006/relationships"><Relationship Id="rId99" Type="http://schemas.openxmlformats.org/officeDocument/2006/relationships/customXml" Target="../ink/ink342.xml"/><Relationship Id="rId98" Type="http://schemas.openxmlformats.org/officeDocument/2006/relationships/image" Target="../media/image341.png"/><Relationship Id="rId97" Type="http://schemas.openxmlformats.org/officeDocument/2006/relationships/customXml" Target="../ink/ink341.xml"/><Relationship Id="rId96" Type="http://schemas.openxmlformats.org/officeDocument/2006/relationships/image" Target="../media/image340.png"/><Relationship Id="rId95" Type="http://schemas.openxmlformats.org/officeDocument/2006/relationships/customXml" Target="../ink/ink340.xml"/><Relationship Id="rId94" Type="http://schemas.openxmlformats.org/officeDocument/2006/relationships/image" Target="../media/image339.png"/><Relationship Id="rId93" Type="http://schemas.openxmlformats.org/officeDocument/2006/relationships/customXml" Target="../ink/ink339.xml"/><Relationship Id="rId92" Type="http://schemas.openxmlformats.org/officeDocument/2006/relationships/image" Target="../media/image338.png"/><Relationship Id="rId91" Type="http://schemas.openxmlformats.org/officeDocument/2006/relationships/customXml" Target="../ink/ink338.xml"/><Relationship Id="rId90" Type="http://schemas.openxmlformats.org/officeDocument/2006/relationships/image" Target="../media/image337.png"/><Relationship Id="rId9" Type="http://schemas.openxmlformats.org/officeDocument/2006/relationships/customXml" Target="../ink/ink297.xml"/><Relationship Id="rId89" Type="http://schemas.openxmlformats.org/officeDocument/2006/relationships/customXml" Target="../ink/ink337.xml"/><Relationship Id="rId88" Type="http://schemas.openxmlformats.org/officeDocument/2006/relationships/image" Target="../media/image336.png"/><Relationship Id="rId87" Type="http://schemas.openxmlformats.org/officeDocument/2006/relationships/customXml" Target="../ink/ink336.xml"/><Relationship Id="rId86" Type="http://schemas.openxmlformats.org/officeDocument/2006/relationships/image" Target="../media/image335.png"/><Relationship Id="rId85" Type="http://schemas.openxmlformats.org/officeDocument/2006/relationships/customXml" Target="../ink/ink335.xml"/><Relationship Id="rId84" Type="http://schemas.openxmlformats.org/officeDocument/2006/relationships/image" Target="../media/image334.png"/><Relationship Id="rId83" Type="http://schemas.openxmlformats.org/officeDocument/2006/relationships/customXml" Target="../ink/ink334.xml"/><Relationship Id="rId82" Type="http://schemas.openxmlformats.org/officeDocument/2006/relationships/image" Target="../media/image333.png"/><Relationship Id="rId81" Type="http://schemas.openxmlformats.org/officeDocument/2006/relationships/customXml" Target="../ink/ink333.xml"/><Relationship Id="rId80" Type="http://schemas.openxmlformats.org/officeDocument/2006/relationships/image" Target="../media/image332.png"/><Relationship Id="rId8" Type="http://schemas.openxmlformats.org/officeDocument/2006/relationships/image" Target="../media/image296.png"/><Relationship Id="rId79" Type="http://schemas.openxmlformats.org/officeDocument/2006/relationships/customXml" Target="../ink/ink332.xml"/><Relationship Id="rId78" Type="http://schemas.openxmlformats.org/officeDocument/2006/relationships/image" Target="../media/image331.png"/><Relationship Id="rId77" Type="http://schemas.openxmlformats.org/officeDocument/2006/relationships/customXml" Target="../ink/ink331.xml"/><Relationship Id="rId76" Type="http://schemas.openxmlformats.org/officeDocument/2006/relationships/image" Target="../media/image330.png"/><Relationship Id="rId75" Type="http://schemas.openxmlformats.org/officeDocument/2006/relationships/customXml" Target="../ink/ink330.xml"/><Relationship Id="rId74" Type="http://schemas.openxmlformats.org/officeDocument/2006/relationships/image" Target="../media/image329.png"/><Relationship Id="rId73" Type="http://schemas.openxmlformats.org/officeDocument/2006/relationships/customXml" Target="../ink/ink329.xml"/><Relationship Id="rId72" Type="http://schemas.openxmlformats.org/officeDocument/2006/relationships/image" Target="../media/image328.png"/><Relationship Id="rId71" Type="http://schemas.openxmlformats.org/officeDocument/2006/relationships/customXml" Target="../ink/ink328.xml"/><Relationship Id="rId70" Type="http://schemas.openxmlformats.org/officeDocument/2006/relationships/image" Target="../media/image327.png"/><Relationship Id="rId7" Type="http://schemas.openxmlformats.org/officeDocument/2006/relationships/customXml" Target="../ink/ink296.xml"/><Relationship Id="rId69" Type="http://schemas.openxmlformats.org/officeDocument/2006/relationships/customXml" Target="../ink/ink327.xml"/><Relationship Id="rId68" Type="http://schemas.openxmlformats.org/officeDocument/2006/relationships/image" Target="../media/image326.png"/><Relationship Id="rId67" Type="http://schemas.openxmlformats.org/officeDocument/2006/relationships/customXml" Target="../ink/ink326.xml"/><Relationship Id="rId66" Type="http://schemas.openxmlformats.org/officeDocument/2006/relationships/image" Target="../media/image325.png"/><Relationship Id="rId65" Type="http://schemas.openxmlformats.org/officeDocument/2006/relationships/customXml" Target="../ink/ink325.xml"/><Relationship Id="rId64" Type="http://schemas.openxmlformats.org/officeDocument/2006/relationships/image" Target="../media/image324.png"/><Relationship Id="rId63" Type="http://schemas.openxmlformats.org/officeDocument/2006/relationships/customXml" Target="../ink/ink324.xml"/><Relationship Id="rId62" Type="http://schemas.openxmlformats.org/officeDocument/2006/relationships/image" Target="../media/image323.png"/><Relationship Id="rId61" Type="http://schemas.openxmlformats.org/officeDocument/2006/relationships/customXml" Target="../ink/ink323.xml"/><Relationship Id="rId60" Type="http://schemas.openxmlformats.org/officeDocument/2006/relationships/image" Target="../media/image322.png"/><Relationship Id="rId6" Type="http://schemas.openxmlformats.org/officeDocument/2006/relationships/image" Target="../media/image295.png"/><Relationship Id="rId59" Type="http://schemas.openxmlformats.org/officeDocument/2006/relationships/customXml" Target="../ink/ink322.xml"/><Relationship Id="rId58" Type="http://schemas.openxmlformats.org/officeDocument/2006/relationships/image" Target="../media/image321.png"/><Relationship Id="rId57" Type="http://schemas.openxmlformats.org/officeDocument/2006/relationships/customXml" Target="../ink/ink321.xml"/><Relationship Id="rId56" Type="http://schemas.openxmlformats.org/officeDocument/2006/relationships/image" Target="../media/image320.png"/><Relationship Id="rId55" Type="http://schemas.openxmlformats.org/officeDocument/2006/relationships/customXml" Target="../ink/ink320.xml"/><Relationship Id="rId54" Type="http://schemas.openxmlformats.org/officeDocument/2006/relationships/image" Target="../media/image319.png"/><Relationship Id="rId53" Type="http://schemas.openxmlformats.org/officeDocument/2006/relationships/customXml" Target="../ink/ink319.xml"/><Relationship Id="rId52" Type="http://schemas.openxmlformats.org/officeDocument/2006/relationships/image" Target="../media/image318.png"/><Relationship Id="rId51" Type="http://schemas.openxmlformats.org/officeDocument/2006/relationships/customXml" Target="../ink/ink318.xml"/><Relationship Id="rId50" Type="http://schemas.openxmlformats.org/officeDocument/2006/relationships/image" Target="../media/image317.png"/><Relationship Id="rId5" Type="http://schemas.openxmlformats.org/officeDocument/2006/relationships/customXml" Target="../ink/ink295.xml"/><Relationship Id="rId49" Type="http://schemas.openxmlformats.org/officeDocument/2006/relationships/customXml" Target="../ink/ink317.xml"/><Relationship Id="rId48" Type="http://schemas.openxmlformats.org/officeDocument/2006/relationships/image" Target="../media/image316.png"/><Relationship Id="rId47" Type="http://schemas.openxmlformats.org/officeDocument/2006/relationships/customXml" Target="../ink/ink316.xml"/><Relationship Id="rId46" Type="http://schemas.openxmlformats.org/officeDocument/2006/relationships/image" Target="../media/image315.png"/><Relationship Id="rId45" Type="http://schemas.openxmlformats.org/officeDocument/2006/relationships/customXml" Target="../ink/ink315.xml"/><Relationship Id="rId44" Type="http://schemas.openxmlformats.org/officeDocument/2006/relationships/image" Target="../media/image314.png"/><Relationship Id="rId43" Type="http://schemas.openxmlformats.org/officeDocument/2006/relationships/customXml" Target="../ink/ink314.xml"/><Relationship Id="rId42" Type="http://schemas.openxmlformats.org/officeDocument/2006/relationships/image" Target="../media/image313.png"/><Relationship Id="rId41" Type="http://schemas.openxmlformats.org/officeDocument/2006/relationships/customXml" Target="../ink/ink313.xml"/><Relationship Id="rId40" Type="http://schemas.openxmlformats.org/officeDocument/2006/relationships/image" Target="../media/image312.png"/><Relationship Id="rId4" Type="http://schemas.openxmlformats.org/officeDocument/2006/relationships/image" Target="../media/image294.png"/><Relationship Id="rId39" Type="http://schemas.openxmlformats.org/officeDocument/2006/relationships/customXml" Target="../ink/ink312.xml"/><Relationship Id="rId38" Type="http://schemas.openxmlformats.org/officeDocument/2006/relationships/image" Target="../media/image311.png"/><Relationship Id="rId37" Type="http://schemas.openxmlformats.org/officeDocument/2006/relationships/customXml" Target="../ink/ink311.xml"/><Relationship Id="rId36" Type="http://schemas.openxmlformats.org/officeDocument/2006/relationships/image" Target="../media/image310.png"/><Relationship Id="rId35" Type="http://schemas.openxmlformats.org/officeDocument/2006/relationships/customXml" Target="../ink/ink310.xml"/><Relationship Id="rId34" Type="http://schemas.openxmlformats.org/officeDocument/2006/relationships/image" Target="../media/image309.png"/><Relationship Id="rId33" Type="http://schemas.openxmlformats.org/officeDocument/2006/relationships/customXml" Target="../ink/ink309.xml"/><Relationship Id="rId32" Type="http://schemas.openxmlformats.org/officeDocument/2006/relationships/image" Target="../media/image308.png"/><Relationship Id="rId31" Type="http://schemas.openxmlformats.org/officeDocument/2006/relationships/customXml" Target="../ink/ink308.xml"/><Relationship Id="rId30" Type="http://schemas.openxmlformats.org/officeDocument/2006/relationships/image" Target="../media/image307.png"/><Relationship Id="rId3" Type="http://schemas.openxmlformats.org/officeDocument/2006/relationships/customXml" Target="../ink/ink294.xml"/><Relationship Id="rId29" Type="http://schemas.openxmlformats.org/officeDocument/2006/relationships/customXml" Target="../ink/ink307.xml"/><Relationship Id="rId28" Type="http://schemas.openxmlformats.org/officeDocument/2006/relationships/image" Target="../media/image306.png"/><Relationship Id="rId27" Type="http://schemas.openxmlformats.org/officeDocument/2006/relationships/customXml" Target="../ink/ink306.xml"/><Relationship Id="rId26" Type="http://schemas.openxmlformats.org/officeDocument/2006/relationships/image" Target="../media/image305.png"/><Relationship Id="rId25" Type="http://schemas.openxmlformats.org/officeDocument/2006/relationships/customXml" Target="../ink/ink305.xml"/><Relationship Id="rId24" Type="http://schemas.openxmlformats.org/officeDocument/2006/relationships/image" Target="../media/image304.png"/><Relationship Id="rId23" Type="http://schemas.openxmlformats.org/officeDocument/2006/relationships/customXml" Target="../ink/ink304.xml"/><Relationship Id="rId22" Type="http://schemas.openxmlformats.org/officeDocument/2006/relationships/image" Target="../media/image303.png"/><Relationship Id="rId21" Type="http://schemas.openxmlformats.org/officeDocument/2006/relationships/customXml" Target="../ink/ink303.xml"/><Relationship Id="rId20" Type="http://schemas.openxmlformats.org/officeDocument/2006/relationships/image" Target="../media/image302.png"/><Relationship Id="rId2" Type="http://schemas.openxmlformats.org/officeDocument/2006/relationships/image" Target="../media/image293.png"/><Relationship Id="rId19" Type="http://schemas.openxmlformats.org/officeDocument/2006/relationships/customXml" Target="../ink/ink302.xml"/><Relationship Id="rId18" Type="http://schemas.openxmlformats.org/officeDocument/2006/relationships/image" Target="../media/image301.png"/><Relationship Id="rId17" Type="http://schemas.openxmlformats.org/officeDocument/2006/relationships/customXml" Target="../ink/ink301.xml"/><Relationship Id="rId16" Type="http://schemas.openxmlformats.org/officeDocument/2006/relationships/image" Target="../media/image300.png"/><Relationship Id="rId15" Type="http://schemas.openxmlformats.org/officeDocument/2006/relationships/customXml" Target="../ink/ink300.xml"/><Relationship Id="rId14" Type="http://schemas.openxmlformats.org/officeDocument/2006/relationships/image" Target="../media/image299.png"/><Relationship Id="rId13" Type="http://schemas.openxmlformats.org/officeDocument/2006/relationships/customXml" Target="../ink/ink299.xml"/><Relationship Id="rId127" Type="http://schemas.openxmlformats.org/officeDocument/2006/relationships/slideLayout" Target="../slideLayouts/slideLayout2.xml"/><Relationship Id="rId126" Type="http://schemas.openxmlformats.org/officeDocument/2006/relationships/image" Target="../media/image355.png"/><Relationship Id="rId125" Type="http://schemas.openxmlformats.org/officeDocument/2006/relationships/customXml" Target="../ink/ink355.xml"/><Relationship Id="rId124" Type="http://schemas.openxmlformats.org/officeDocument/2006/relationships/image" Target="../media/image354.png"/><Relationship Id="rId123" Type="http://schemas.openxmlformats.org/officeDocument/2006/relationships/customXml" Target="../ink/ink354.xml"/><Relationship Id="rId122" Type="http://schemas.openxmlformats.org/officeDocument/2006/relationships/image" Target="../media/image353.png"/><Relationship Id="rId121" Type="http://schemas.openxmlformats.org/officeDocument/2006/relationships/customXml" Target="../ink/ink353.xml"/><Relationship Id="rId120" Type="http://schemas.openxmlformats.org/officeDocument/2006/relationships/image" Target="../media/image352.png"/><Relationship Id="rId12" Type="http://schemas.openxmlformats.org/officeDocument/2006/relationships/image" Target="../media/image298.png"/><Relationship Id="rId119" Type="http://schemas.openxmlformats.org/officeDocument/2006/relationships/customXml" Target="../ink/ink352.xml"/><Relationship Id="rId118" Type="http://schemas.openxmlformats.org/officeDocument/2006/relationships/image" Target="../media/image351.png"/><Relationship Id="rId117" Type="http://schemas.openxmlformats.org/officeDocument/2006/relationships/customXml" Target="../ink/ink351.xml"/><Relationship Id="rId116" Type="http://schemas.openxmlformats.org/officeDocument/2006/relationships/image" Target="../media/image350.png"/><Relationship Id="rId115" Type="http://schemas.openxmlformats.org/officeDocument/2006/relationships/customXml" Target="../ink/ink350.xml"/><Relationship Id="rId114" Type="http://schemas.openxmlformats.org/officeDocument/2006/relationships/image" Target="../media/image349.png"/><Relationship Id="rId113" Type="http://schemas.openxmlformats.org/officeDocument/2006/relationships/customXml" Target="../ink/ink349.xml"/><Relationship Id="rId112" Type="http://schemas.openxmlformats.org/officeDocument/2006/relationships/image" Target="../media/image348.png"/><Relationship Id="rId111" Type="http://schemas.openxmlformats.org/officeDocument/2006/relationships/customXml" Target="../ink/ink348.xml"/><Relationship Id="rId110" Type="http://schemas.openxmlformats.org/officeDocument/2006/relationships/image" Target="../media/image347.png"/><Relationship Id="rId11" Type="http://schemas.openxmlformats.org/officeDocument/2006/relationships/customXml" Target="../ink/ink298.xml"/><Relationship Id="rId109" Type="http://schemas.openxmlformats.org/officeDocument/2006/relationships/customXml" Target="../ink/ink347.xml"/><Relationship Id="rId108" Type="http://schemas.openxmlformats.org/officeDocument/2006/relationships/image" Target="../media/image346.png"/><Relationship Id="rId107" Type="http://schemas.openxmlformats.org/officeDocument/2006/relationships/customXml" Target="../ink/ink346.xml"/><Relationship Id="rId106" Type="http://schemas.openxmlformats.org/officeDocument/2006/relationships/image" Target="../media/image345.png"/><Relationship Id="rId105" Type="http://schemas.openxmlformats.org/officeDocument/2006/relationships/customXml" Target="../ink/ink345.xml"/><Relationship Id="rId104" Type="http://schemas.openxmlformats.org/officeDocument/2006/relationships/image" Target="../media/image344.png"/><Relationship Id="rId103" Type="http://schemas.openxmlformats.org/officeDocument/2006/relationships/customXml" Target="../ink/ink344.xml"/><Relationship Id="rId102" Type="http://schemas.openxmlformats.org/officeDocument/2006/relationships/image" Target="../media/image343.png"/><Relationship Id="rId101" Type="http://schemas.openxmlformats.org/officeDocument/2006/relationships/customXml" Target="../ink/ink343.xml"/><Relationship Id="rId100" Type="http://schemas.openxmlformats.org/officeDocument/2006/relationships/image" Target="../media/image342.png"/><Relationship Id="rId10" Type="http://schemas.openxmlformats.org/officeDocument/2006/relationships/image" Target="../media/image297.png"/><Relationship Id="rId1" Type="http://schemas.openxmlformats.org/officeDocument/2006/relationships/customXml" Target="../ink/ink29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customXml" Target="../ink/ink360.xml"/><Relationship Id="rId8" Type="http://schemas.openxmlformats.org/officeDocument/2006/relationships/image" Target="../media/image359.png"/><Relationship Id="rId77" Type="http://schemas.openxmlformats.org/officeDocument/2006/relationships/slideLayout" Target="../slideLayouts/slideLayout2.xml"/><Relationship Id="rId76" Type="http://schemas.openxmlformats.org/officeDocument/2006/relationships/image" Target="../media/image393.png"/><Relationship Id="rId75" Type="http://schemas.openxmlformats.org/officeDocument/2006/relationships/customXml" Target="../ink/ink393.xml"/><Relationship Id="rId74" Type="http://schemas.openxmlformats.org/officeDocument/2006/relationships/image" Target="../media/image392.png"/><Relationship Id="rId73" Type="http://schemas.openxmlformats.org/officeDocument/2006/relationships/customXml" Target="../ink/ink392.xml"/><Relationship Id="rId72" Type="http://schemas.openxmlformats.org/officeDocument/2006/relationships/image" Target="../media/image391.png"/><Relationship Id="rId71" Type="http://schemas.openxmlformats.org/officeDocument/2006/relationships/customXml" Target="../ink/ink391.xml"/><Relationship Id="rId70" Type="http://schemas.openxmlformats.org/officeDocument/2006/relationships/image" Target="../media/image390.png"/><Relationship Id="rId7" Type="http://schemas.openxmlformats.org/officeDocument/2006/relationships/customXml" Target="../ink/ink359.xml"/><Relationship Id="rId69" Type="http://schemas.openxmlformats.org/officeDocument/2006/relationships/customXml" Target="../ink/ink390.xml"/><Relationship Id="rId68" Type="http://schemas.openxmlformats.org/officeDocument/2006/relationships/image" Target="../media/image389.png"/><Relationship Id="rId67" Type="http://schemas.openxmlformats.org/officeDocument/2006/relationships/customXml" Target="../ink/ink389.xml"/><Relationship Id="rId66" Type="http://schemas.openxmlformats.org/officeDocument/2006/relationships/image" Target="../media/image388.png"/><Relationship Id="rId65" Type="http://schemas.openxmlformats.org/officeDocument/2006/relationships/customXml" Target="../ink/ink388.xml"/><Relationship Id="rId64" Type="http://schemas.openxmlformats.org/officeDocument/2006/relationships/image" Target="../media/image387.png"/><Relationship Id="rId63" Type="http://schemas.openxmlformats.org/officeDocument/2006/relationships/customXml" Target="../ink/ink387.xml"/><Relationship Id="rId62" Type="http://schemas.openxmlformats.org/officeDocument/2006/relationships/image" Target="../media/image386.png"/><Relationship Id="rId61" Type="http://schemas.openxmlformats.org/officeDocument/2006/relationships/customXml" Target="../ink/ink386.xml"/><Relationship Id="rId60" Type="http://schemas.openxmlformats.org/officeDocument/2006/relationships/image" Target="../media/image385.png"/><Relationship Id="rId6" Type="http://schemas.openxmlformats.org/officeDocument/2006/relationships/image" Target="../media/image358.png"/><Relationship Id="rId59" Type="http://schemas.openxmlformats.org/officeDocument/2006/relationships/customXml" Target="../ink/ink385.xml"/><Relationship Id="rId58" Type="http://schemas.openxmlformats.org/officeDocument/2006/relationships/image" Target="../media/image384.png"/><Relationship Id="rId57" Type="http://schemas.openxmlformats.org/officeDocument/2006/relationships/customXml" Target="../ink/ink384.xml"/><Relationship Id="rId56" Type="http://schemas.openxmlformats.org/officeDocument/2006/relationships/image" Target="../media/image383.png"/><Relationship Id="rId55" Type="http://schemas.openxmlformats.org/officeDocument/2006/relationships/customXml" Target="../ink/ink383.xml"/><Relationship Id="rId54" Type="http://schemas.openxmlformats.org/officeDocument/2006/relationships/image" Target="../media/image382.png"/><Relationship Id="rId53" Type="http://schemas.openxmlformats.org/officeDocument/2006/relationships/customXml" Target="../ink/ink382.xml"/><Relationship Id="rId52" Type="http://schemas.openxmlformats.org/officeDocument/2006/relationships/image" Target="../media/image381.png"/><Relationship Id="rId51" Type="http://schemas.openxmlformats.org/officeDocument/2006/relationships/customXml" Target="../ink/ink381.xml"/><Relationship Id="rId50" Type="http://schemas.openxmlformats.org/officeDocument/2006/relationships/image" Target="../media/image380.png"/><Relationship Id="rId5" Type="http://schemas.openxmlformats.org/officeDocument/2006/relationships/customXml" Target="../ink/ink358.xml"/><Relationship Id="rId49" Type="http://schemas.openxmlformats.org/officeDocument/2006/relationships/customXml" Target="../ink/ink380.xml"/><Relationship Id="rId48" Type="http://schemas.openxmlformats.org/officeDocument/2006/relationships/image" Target="../media/image379.png"/><Relationship Id="rId47" Type="http://schemas.openxmlformats.org/officeDocument/2006/relationships/customXml" Target="../ink/ink379.xml"/><Relationship Id="rId46" Type="http://schemas.openxmlformats.org/officeDocument/2006/relationships/image" Target="../media/image378.png"/><Relationship Id="rId45" Type="http://schemas.openxmlformats.org/officeDocument/2006/relationships/customXml" Target="../ink/ink378.xml"/><Relationship Id="rId44" Type="http://schemas.openxmlformats.org/officeDocument/2006/relationships/image" Target="../media/image377.png"/><Relationship Id="rId43" Type="http://schemas.openxmlformats.org/officeDocument/2006/relationships/customXml" Target="../ink/ink377.xml"/><Relationship Id="rId42" Type="http://schemas.openxmlformats.org/officeDocument/2006/relationships/image" Target="../media/image376.png"/><Relationship Id="rId41" Type="http://schemas.openxmlformats.org/officeDocument/2006/relationships/customXml" Target="../ink/ink376.xml"/><Relationship Id="rId40" Type="http://schemas.openxmlformats.org/officeDocument/2006/relationships/image" Target="../media/image375.png"/><Relationship Id="rId4" Type="http://schemas.openxmlformats.org/officeDocument/2006/relationships/image" Target="../media/image357.png"/><Relationship Id="rId39" Type="http://schemas.openxmlformats.org/officeDocument/2006/relationships/customXml" Target="../ink/ink375.xml"/><Relationship Id="rId38" Type="http://schemas.openxmlformats.org/officeDocument/2006/relationships/image" Target="../media/image374.png"/><Relationship Id="rId37" Type="http://schemas.openxmlformats.org/officeDocument/2006/relationships/customXml" Target="../ink/ink374.xml"/><Relationship Id="rId36" Type="http://schemas.openxmlformats.org/officeDocument/2006/relationships/image" Target="../media/image373.png"/><Relationship Id="rId35" Type="http://schemas.openxmlformats.org/officeDocument/2006/relationships/customXml" Target="../ink/ink373.xml"/><Relationship Id="rId34" Type="http://schemas.openxmlformats.org/officeDocument/2006/relationships/image" Target="../media/image372.png"/><Relationship Id="rId33" Type="http://schemas.openxmlformats.org/officeDocument/2006/relationships/customXml" Target="../ink/ink372.xml"/><Relationship Id="rId32" Type="http://schemas.openxmlformats.org/officeDocument/2006/relationships/image" Target="../media/image371.png"/><Relationship Id="rId31" Type="http://schemas.openxmlformats.org/officeDocument/2006/relationships/customXml" Target="../ink/ink371.xml"/><Relationship Id="rId30" Type="http://schemas.openxmlformats.org/officeDocument/2006/relationships/image" Target="../media/image370.png"/><Relationship Id="rId3" Type="http://schemas.openxmlformats.org/officeDocument/2006/relationships/customXml" Target="../ink/ink357.xml"/><Relationship Id="rId29" Type="http://schemas.openxmlformats.org/officeDocument/2006/relationships/customXml" Target="../ink/ink370.xml"/><Relationship Id="rId28" Type="http://schemas.openxmlformats.org/officeDocument/2006/relationships/image" Target="../media/image369.png"/><Relationship Id="rId27" Type="http://schemas.openxmlformats.org/officeDocument/2006/relationships/customXml" Target="../ink/ink369.xml"/><Relationship Id="rId26" Type="http://schemas.openxmlformats.org/officeDocument/2006/relationships/image" Target="../media/image368.png"/><Relationship Id="rId25" Type="http://schemas.openxmlformats.org/officeDocument/2006/relationships/customXml" Target="../ink/ink368.xml"/><Relationship Id="rId24" Type="http://schemas.openxmlformats.org/officeDocument/2006/relationships/image" Target="../media/image367.png"/><Relationship Id="rId23" Type="http://schemas.openxmlformats.org/officeDocument/2006/relationships/customXml" Target="../ink/ink367.xml"/><Relationship Id="rId22" Type="http://schemas.openxmlformats.org/officeDocument/2006/relationships/image" Target="../media/image366.png"/><Relationship Id="rId21" Type="http://schemas.openxmlformats.org/officeDocument/2006/relationships/customXml" Target="../ink/ink366.xml"/><Relationship Id="rId20" Type="http://schemas.openxmlformats.org/officeDocument/2006/relationships/image" Target="../media/image365.png"/><Relationship Id="rId2" Type="http://schemas.openxmlformats.org/officeDocument/2006/relationships/image" Target="../media/image356.png"/><Relationship Id="rId19" Type="http://schemas.openxmlformats.org/officeDocument/2006/relationships/customXml" Target="../ink/ink365.xml"/><Relationship Id="rId18" Type="http://schemas.openxmlformats.org/officeDocument/2006/relationships/image" Target="../media/image364.png"/><Relationship Id="rId17" Type="http://schemas.openxmlformats.org/officeDocument/2006/relationships/customXml" Target="../ink/ink364.xml"/><Relationship Id="rId16" Type="http://schemas.openxmlformats.org/officeDocument/2006/relationships/image" Target="../media/image363.png"/><Relationship Id="rId15" Type="http://schemas.openxmlformats.org/officeDocument/2006/relationships/customXml" Target="../ink/ink363.xml"/><Relationship Id="rId14" Type="http://schemas.openxmlformats.org/officeDocument/2006/relationships/image" Target="../media/image362.png"/><Relationship Id="rId13" Type="http://schemas.openxmlformats.org/officeDocument/2006/relationships/customXml" Target="../ink/ink362.xml"/><Relationship Id="rId12" Type="http://schemas.openxmlformats.org/officeDocument/2006/relationships/image" Target="../media/image361.png"/><Relationship Id="rId11" Type="http://schemas.openxmlformats.org/officeDocument/2006/relationships/customXml" Target="../ink/ink361.xml"/><Relationship Id="rId10" Type="http://schemas.openxmlformats.org/officeDocument/2006/relationships/image" Target="../media/image360.png"/><Relationship Id="rId1" Type="http://schemas.openxmlformats.org/officeDocument/2006/relationships/customXml" Target="../ink/ink3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9680" y="0"/>
            <a:ext cx="9003030" cy="167830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</a:rPr>
              <a:t>UGC NET 2022</a:t>
            </a:r>
            <a:endParaRPr lang="en-US" dirty="0">
              <a:solidFill>
                <a:srgbClr val="FF0000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9680" y="1918335"/>
            <a:ext cx="9144000" cy="1553845"/>
          </a:xfrm>
        </p:spPr>
        <p:txBody>
          <a:bodyPr/>
          <a:lstStyle/>
          <a:p>
            <a:r>
              <a:rPr lang="en-US" sz="4400" u="sng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charset="0"/>
                <a:cs typeface="Bahnschrift SemiBold" panose="020B0502040204020203" charset="0"/>
              </a:rPr>
              <a:t>UNIT -2 RESEARCH APTITUDE </a:t>
            </a:r>
            <a:endParaRPr lang="en-US" sz="4400" u="sng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104900" y="2888615"/>
            <a:ext cx="101676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>
                <a:latin typeface="Bahnschrift SemiBold" panose="020B0502040204020203" charset="0"/>
                <a:cs typeface="Bahnschrift SemiBold" panose="020B0502040204020203" charset="0"/>
              </a:rPr>
              <a:t>IMPORTANT &amp; EXPECTED MCQ / UNIT WISE MOCK TEST</a:t>
            </a:r>
            <a:endParaRPr lang="en-US" sz="3200"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  <p:pic>
        <p:nvPicPr>
          <p:cNvPr id="5" name="Picture 4" descr="file-20171117-7588-1rai1rs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2045" y="3545205"/>
            <a:ext cx="3822700" cy="32200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666750" y="617220"/>
            <a:ext cx="4088130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800"/>
              <a:t>1. The word research is derived from the French word:</a:t>
            </a:r>
            <a:endParaRPr lang="en-US" sz="2800"/>
          </a:p>
          <a:p>
            <a:endParaRPr lang="en-US" sz="2800"/>
          </a:p>
          <a:p>
            <a:r>
              <a:rPr lang="en-US" sz="2800"/>
              <a:t>a) Research</a:t>
            </a:r>
            <a:endParaRPr lang="en-US" sz="2800"/>
          </a:p>
          <a:p>
            <a:endParaRPr lang="en-US" sz="2800"/>
          </a:p>
          <a:p>
            <a:r>
              <a:rPr lang="en-US" sz="2800"/>
              <a:t>b) recherche</a:t>
            </a:r>
            <a:endParaRPr lang="en-US" sz="2800"/>
          </a:p>
          <a:p>
            <a:endParaRPr lang="en-US" sz="2800"/>
          </a:p>
          <a:p>
            <a:r>
              <a:rPr lang="en-US" sz="2800"/>
              <a:t>c) Resource</a:t>
            </a:r>
            <a:endParaRPr lang="en-US" sz="2800"/>
          </a:p>
          <a:p>
            <a:endParaRPr lang="en-US" sz="2800"/>
          </a:p>
          <a:p>
            <a:r>
              <a:rPr lang="en-US" sz="2800"/>
              <a:t>d) Riserch</a:t>
            </a:r>
            <a:endParaRPr lang="en-US" sz="2800"/>
          </a:p>
        </p:txBody>
      </p:sp>
      <p:sp>
        <p:nvSpPr>
          <p:cNvPr id="100" name="Text Box 99"/>
          <p:cNvSpPr txBox="1"/>
          <p:nvPr/>
        </p:nvSpPr>
        <p:spPr>
          <a:xfrm>
            <a:off x="5452110" y="617220"/>
            <a:ext cx="3183890" cy="5507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1.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रिसर्च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शब्द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फ्रेंच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शब्द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से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लिया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गया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3200" b="0">
                <a:latin typeface="Mangal" panose="02040503050203030202" charset="0"/>
                <a:ea typeface="SimSun" panose="02010600030101010101" pitchFamily="2" charset="-122"/>
              </a:rPr>
              <a:t>है</a:t>
            </a:r>
            <a:r>
              <a:rPr lang="en-US" sz="32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</a:t>
            </a:r>
            <a:endParaRPr lang="en-US" sz="3200" b="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</a:endParaRPr>
          </a:p>
          <a:p>
            <a:pPr indent="0"/>
            <a:r>
              <a:rPr lang="en-US" sz="3200">
                <a:sym typeface="+mn-ea"/>
              </a:rPr>
              <a:t>a) Research</a:t>
            </a:r>
            <a:endParaRPr lang="en-US" sz="3200"/>
          </a:p>
          <a:p>
            <a:pPr indent="0"/>
            <a:endParaRPr lang="en-US" sz="3200"/>
          </a:p>
          <a:p>
            <a:pPr indent="0"/>
            <a:r>
              <a:rPr lang="en-US" sz="3200">
                <a:sym typeface="+mn-ea"/>
              </a:rPr>
              <a:t>b) recherche</a:t>
            </a:r>
            <a:endParaRPr lang="en-US" sz="3200"/>
          </a:p>
          <a:p>
            <a:pPr indent="0"/>
            <a:endParaRPr lang="en-US" sz="3200"/>
          </a:p>
          <a:p>
            <a:pPr indent="0"/>
            <a:r>
              <a:rPr lang="en-US" sz="3200">
                <a:sym typeface="+mn-ea"/>
              </a:rPr>
              <a:t>c) Resource</a:t>
            </a:r>
            <a:endParaRPr lang="en-US" sz="3200"/>
          </a:p>
          <a:p>
            <a:pPr indent="0"/>
            <a:endParaRPr lang="en-US" sz="3200"/>
          </a:p>
          <a:p>
            <a:pPr indent="0"/>
            <a:r>
              <a:rPr lang="en-US" sz="3200">
                <a:sym typeface="+mn-ea"/>
              </a:rPr>
              <a:t>d) Riserch</a:t>
            </a:r>
            <a:endParaRPr lang="en-US" sz="3200"/>
          </a:p>
          <a:p>
            <a:pPr indent="0"/>
            <a:endParaRPr lang="en-US" sz="32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6" name="Ink 5"/>
              <p14:cNvContentPartPr/>
              <p14:nvPr/>
            </p14:nvContentPartPr>
            <p14:xfrm>
              <a:off x="406400" y="546100"/>
              <a:ext cx="628650" cy="5524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2"/>
            </p:blipFill>
            <p:spPr>
              <a:xfrm>
                <a:off x="406400" y="546100"/>
                <a:ext cx="628650" cy="552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Ink 6"/>
              <p14:cNvContentPartPr/>
              <p14:nvPr/>
            </p14:nvContentPartPr>
            <p14:xfrm>
              <a:off x="7651750" y="1149350"/>
              <a:ext cx="1460500" cy="12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4"/>
            </p:blipFill>
            <p:spPr>
              <a:xfrm>
                <a:off x="7651750" y="1149350"/>
                <a:ext cx="14605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Ink 7"/>
              <p14:cNvContentPartPr/>
              <p14:nvPr/>
            </p14:nvContentPartPr>
            <p14:xfrm>
              <a:off x="6146800" y="1746250"/>
              <a:ext cx="2146300" cy="12700"/>
            </p14:xfrm>
          </p:contentPart>
        </mc:Choice>
        <mc:Fallback xmlns="">
          <p:pic>
            <p:nvPicPr>
              <p:cNvPr id="8" name="Ink 7"/>
            </p:nvPicPr>
            <p:blipFill>
              <a:blip r:embed="rId6"/>
            </p:blipFill>
            <p:spPr>
              <a:xfrm>
                <a:off x="6146800" y="1746250"/>
                <a:ext cx="21463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9" name="Ink 8"/>
              <p14:cNvContentPartPr/>
              <p14:nvPr/>
            </p14:nvContentPartPr>
            <p14:xfrm>
              <a:off x="50800" y="3136900"/>
              <a:ext cx="2921000" cy="7112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8"/>
            </p:blipFill>
            <p:spPr>
              <a:xfrm>
                <a:off x="50800" y="3136900"/>
                <a:ext cx="2921000" cy="711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0" name="Ink 9"/>
              <p14:cNvContentPartPr/>
              <p14:nvPr/>
            </p14:nvContentPartPr>
            <p14:xfrm>
              <a:off x="5302250" y="2990850"/>
              <a:ext cx="2927350" cy="6921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0"/>
            </p:blipFill>
            <p:spPr>
              <a:xfrm>
                <a:off x="5302250" y="2990850"/>
                <a:ext cx="2927350" cy="692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1" name="Ink 10"/>
              <p14:cNvContentPartPr/>
              <p14:nvPr/>
            </p14:nvContentPartPr>
            <p14:xfrm>
              <a:off x="8642350" y="3282950"/>
              <a:ext cx="596900" cy="4000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2"/>
            </p:blipFill>
            <p:spPr>
              <a:xfrm>
                <a:off x="8642350" y="3282950"/>
                <a:ext cx="596900" cy="4000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88035" y="639445"/>
            <a:ext cx="342201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2. Research is related with: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Discovery of new idea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Solution of a problem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Investigation of a problem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All of the above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372100" y="747395"/>
            <a:ext cx="50800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2.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संबंधित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नए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विचार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सी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D.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उपरोक्त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सभी</a:t>
            </a:r>
            <a:endParaRPr lang="en-US" sz="2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6" name="Ink 5"/>
              <p14:cNvContentPartPr/>
              <p14:nvPr/>
            </p14:nvContentPartPr>
            <p14:xfrm>
              <a:off x="539750" y="488950"/>
              <a:ext cx="546100" cy="5080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2"/>
            </p:blipFill>
            <p:spPr>
              <a:xfrm>
                <a:off x="539750" y="488950"/>
                <a:ext cx="546100" cy="508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Ink 6"/>
              <p14:cNvContentPartPr/>
              <p14:nvPr/>
            </p14:nvContentPartPr>
            <p14:xfrm>
              <a:off x="2184400" y="1162050"/>
              <a:ext cx="1219200" cy="360"/>
            </p14:xfrm>
          </p:contentPart>
        </mc:Choice>
        <mc:Fallback xmlns="">
          <p:pic>
            <p:nvPicPr>
              <p:cNvPr id="7" name="Ink 6"/>
            </p:nvPicPr>
            <p:blipFill>
              <a:blip r:embed="rId4"/>
            </p:blipFill>
            <p:spPr>
              <a:xfrm>
                <a:off x="2184400" y="1162050"/>
                <a:ext cx="12192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Ink 7"/>
              <p14:cNvContentPartPr/>
              <p14:nvPr/>
            </p14:nvContentPartPr>
            <p14:xfrm>
              <a:off x="7258050" y="1352550"/>
              <a:ext cx="26987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6"/>
            </p:blipFill>
            <p:spPr>
              <a:xfrm>
                <a:off x="7258050" y="1352550"/>
                <a:ext cx="26987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9" name="Ink 8"/>
              <p14:cNvContentPartPr/>
              <p14:nvPr/>
            </p14:nvContentPartPr>
            <p14:xfrm>
              <a:off x="622300" y="4038600"/>
              <a:ext cx="3092450" cy="8001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8"/>
            </p:blipFill>
            <p:spPr>
              <a:xfrm>
                <a:off x="622300" y="4038600"/>
                <a:ext cx="3092450" cy="800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0" name="Ink 9"/>
              <p14:cNvContentPartPr/>
              <p14:nvPr/>
            </p14:nvContentPartPr>
            <p14:xfrm>
              <a:off x="5099050" y="4076700"/>
              <a:ext cx="3022600" cy="7239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0"/>
            </p:blipFill>
            <p:spPr>
              <a:xfrm>
                <a:off x="5099050" y="4076700"/>
                <a:ext cx="3022600" cy="723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1" name="Ink 10"/>
              <p14:cNvContentPartPr/>
              <p14:nvPr/>
            </p14:nvContentPartPr>
            <p14:xfrm>
              <a:off x="6127750" y="2127250"/>
              <a:ext cx="2571750" cy="190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2"/>
            </p:blipFill>
            <p:spPr>
              <a:xfrm>
                <a:off x="6127750" y="2127250"/>
                <a:ext cx="25717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2" name="Ink 11"/>
              <p14:cNvContentPartPr/>
              <p14:nvPr/>
            </p14:nvContentPartPr>
            <p14:xfrm>
              <a:off x="8839200" y="1562100"/>
              <a:ext cx="317500" cy="3937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4"/>
            </p:blipFill>
            <p:spPr>
              <a:xfrm>
                <a:off x="8839200" y="1562100"/>
                <a:ext cx="317500" cy="393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3" name="Ink 12"/>
              <p14:cNvContentPartPr/>
              <p14:nvPr/>
            </p14:nvContentPartPr>
            <p14:xfrm>
              <a:off x="6032500" y="3016250"/>
              <a:ext cx="3060700" cy="190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6"/>
            </p:blipFill>
            <p:spPr>
              <a:xfrm>
                <a:off x="6032500" y="3016250"/>
                <a:ext cx="30607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4" name="Ink 13"/>
              <p14:cNvContentPartPr/>
              <p14:nvPr/>
            </p14:nvContentPartPr>
            <p14:xfrm>
              <a:off x="9404350" y="2584450"/>
              <a:ext cx="406400" cy="3810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18"/>
            </p:blipFill>
            <p:spPr>
              <a:xfrm>
                <a:off x="9404350" y="2584450"/>
                <a:ext cx="406400" cy="381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5" name="Ink 14"/>
              <p14:cNvContentPartPr/>
              <p14:nvPr/>
            </p14:nvContentPartPr>
            <p14:xfrm>
              <a:off x="6210300" y="3860800"/>
              <a:ext cx="2590800" cy="190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0"/>
            </p:blipFill>
            <p:spPr>
              <a:xfrm>
                <a:off x="6210300" y="3860800"/>
                <a:ext cx="25908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6" name="Ink 15"/>
              <p14:cNvContentPartPr/>
              <p14:nvPr/>
            </p14:nvContentPartPr>
            <p14:xfrm>
              <a:off x="9182100" y="3409950"/>
              <a:ext cx="571500" cy="4762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2"/>
            </p:blipFill>
            <p:spPr>
              <a:xfrm>
                <a:off x="9182100" y="3409950"/>
                <a:ext cx="571500" cy="4762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434340" y="582930"/>
            <a:ext cx="3632200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800"/>
              <a:t>3. What is the purpose of doing research?</a:t>
            </a:r>
            <a:endParaRPr lang="en-US" sz="2800"/>
          </a:p>
          <a:p>
            <a:endParaRPr lang="en-US" sz="2800"/>
          </a:p>
          <a:p>
            <a:r>
              <a:rPr lang="en-US" sz="2800"/>
              <a:t>a) To identify problem</a:t>
            </a:r>
            <a:endParaRPr lang="en-US" sz="2800"/>
          </a:p>
          <a:p>
            <a:endParaRPr lang="en-US" sz="2800"/>
          </a:p>
          <a:p>
            <a:r>
              <a:rPr lang="en-US" sz="2800"/>
              <a:t>b) To find the solution</a:t>
            </a:r>
            <a:endParaRPr lang="en-US" sz="2800"/>
          </a:p>
          <a:p>
            <a:endParaRPr lang="en-US" sz="2800"/>
          </a:p>
          <a:p>
            <a:r>
              <a:rPr lang="en-US" sz="2800"/>
              <a:t>c) Both A and B</a:t>
            </a:r>
            <a:endParaRPr lang="en-US" sz="2800"/>
          </a:p>
          <a:p>
            <a:endParaRPr lang="en-US" sz="2800"/>
          </a:p>
          <a:p>
            <a:r>
              <a:rPr lang="en-US" sz="2800"/>
              <a:t>d) None of these</a:t>
            </a:r>
            <a:endParaRPr lang="en-US" sz="2800"/>
          </a:p>
        </p:txBody>
      </p:sp>
      <p:sp>
        <p:nvSpPr>
          <p:cNvPr id="100" name="Text Box 99"/>
          <p:cNvSpPr txBox="1"/>
          <p:nvPr/>
        </p:nvSpPr>
        <p:spPr>
          <a:xfrm>
            <a:off x="4874260" y="666115"/>
            <a:ext cx="3761740" cy="4154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3.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उद्देश्य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?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पहचान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सी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दोनों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घ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इनमें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नहीं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368300" y="552450"/>
              <a:ext cx="476250" cy="58420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368300" y="552450"/>
                <a:ext cx="476250" cy="584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863600" y="1581150"/>
              <a:ext cx="2000250" cy="63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863600" y="1581150"/>
                <a:ext cx="20002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5810250" y="1225550"/>
              <a:ext cx="1949450" cy="12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5810250" y="1225550"/>
                <a:ext cx="19494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4724400" y="3403600"/>
              <a:ext cx="2838450" cy="81915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4724400" y="3403600"/>
                <a:ext cx="2838450" cy="819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133350" y="3441700"/>
              <a:ext cx="2908300" cy="7493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133350" y="3441700"/>
                <a:ext cx="2908300" cy="749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3238500" y="1752600"/>
              <a:ext cx="793750" cy="7556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3238500" y="1752600"/>
                <a:ext cx="793750" cy="755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3282950" y="2565400"/>
              <a:ext cx="577850" cy="8572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3282950" y="2565400"/>
                <a:ext cx="577850" cy="8572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808990" y="613410"/>
            <a:ext cx="3634740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4. Research is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Searching again and again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Finding solution to any problem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Working in a scientific way to search for truth of any problem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None of the above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300345" y="730885"/>
            <a:ext cx="3335655" cy="4892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4.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-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b)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किसी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भी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c)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किसी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भी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सच्चाई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वैज्ञानिक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तरीके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काम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घ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उपरोक्त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नहीं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647700" y="368300"/>
              <a:ext cx="2406650" cy="88900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647700" y="368300"/>
                <a:ext cx="2406650" cy="889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5867400" y="1276350"/>
              <a:ext cx="1943100" cy="254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5867400" y="1276350"/>
                <a:ext cx="194310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6235700" y="1301750"/>
              <a:ext cx="1657350" cy="635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6235700" y="1301750"/>
                <a:ext cx="16573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9131300" y="1822450"/>
              <a:ext cx="387350" cy="55245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9131300" y="1822450"/>
                <a:ext cx="387350" cy="552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9537700" y="2514600"/>
              <a:ext cx="12700" cy="381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9537700" y="2514600"/>
                <a:ext cx="1270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9226550" y="2686050"/>
              <a:ext cx="781050" cy="1841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9226550" y="2686050"/>
                <a:ext cx="781050" cy="18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2940050" y="3949700"/>
              <a:ext cx="933450" cy="190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2940050" y="3949700"/>
                <a:ext cx="9334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2990850" y="3987800"/>
              <a:ext cx="1117600" cy="36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2990850" y="3987800"/>
                <a:ext cx="11176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742950" y="3384550"/>
              <a:ext cx="996950" cy="6096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742950" y="3384550"/>
                <a:ext cx="996950" cy="609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2063750" y="4311650"/>
              <a:ext cx="1555750" cy="1333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2063750" y="4311650"/>
                <a:ext cx="1555750" cy="133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1276350" y="4749800"/>
              <a:ext cx="1111250" cy="36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1276350" y="4749800"/>
                <a:ext cx="11112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4857750" y="3359150"/>
              <a:ext cx="819150" cy="3683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4857750" y="3359150"/>
                <a:ext cx="819150" cy="368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6565900" y="4102100"/>
              <a:ext cx="1701800" cy="36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6565900" y="4102100"/>
                <a:ext cx="17018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5619750" y="4483100"/>
              <a:ext cx="1352550" cy="127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5619750" y="4483100"/>
                <a:ext cx="13525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6159500" y="4540250"/>
              <a:ext cx="882650" cy="36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6159500" y="4540250"/>
                <a:ext cx="882650" cy="36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79145" y="1379855"/>
            <a:ext cx="334073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5. Applied research is also called: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Analytical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Empirical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Contractual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Qualitative research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4935855" y="1379855"/>
            <a:ext cx="509968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5.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अनुप्रयुक्त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भी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कहा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अनुभवजन्य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संविदात्मक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घ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गुणात्मक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762000" y="1130300"/>
              <a:ext cx="812800" cy="6413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762000" y="1130300"/>
                <a:ext cx="812800" cy="641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4711700" y="1168400"/>
              <a:ext cx="704850" cy="6159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4711700" y="1168400"/>
                <a:ext cx="704850" cy="615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2438400" y="2051050"/>
              <a:ext cx="781050" cy="635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2438400" y="2051050"/>
                <a:ext cx="7810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5918200" y="1936750"/>
              <a:ext cx="23812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5918200" y="1936750"/>
                <a:ext cx="23812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558800" y="3886200"/>
              <a:ext cx="3143250" cy="60325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558800" y="3886200"/>
                <a:ext cx="3143250" cy="603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4743450" y="3435350"/>
              <a:ext cx="3683000" cy="7112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4743450" y="3435350"/>
                <a:ext cx="3683000" cy="711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8737600" y="3708400"/>
              <a:ext cx="577850" cy="49530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8737600" y="3708400"/>
                <a:ext cx="577850" cy="495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9499600" y="2679700"/>
              <a:ext cx="368300" cy="4000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9499600" y="2679700"/>
                <a:ext cx="368300" cy="400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9804400" y="2660650"/>
              <a:ext cx="50800" cy="444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9804400" y="2660650"/>
                <a:ext cx="5080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9906000" y="2679700"/>
              <a:ext cx="38100" cy="1651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9906000" y="2679700"/>
                <a:ext cx="3810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9931400" y="2514600"/>
              <a:ext cx="228600" cy="2667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9931400" y="2514600"/>
                <a:ext cx="228600" cy="266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10223500" y="2482850"/>
              <a:ext cx="190500" cy="1651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10223500" y="2482850"/>
                <a:ext cx="19050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9137650" y="2178050"/>
              <a:ext cx="1600200" cy="12255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9137650" y="2178050"/>
                <a:ext cx="1600200" cy="1225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10318750" y="3403600"/>
              <a:ext cx="393700" cy="5905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10318750" y="3403600"/>
                <a:ext cx="393700" cy="5905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79145" y="1240790"/>
            <a:ext cx="387858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6. Action research means 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A longitudinal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An Analytical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A research initiated to solve an immediate problem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A research with socioeconomic objective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250180" y="1240790"/>
            <a:ext cx="5080000" cy="41541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6.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क्रिया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अर्थ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अनुदैर्ध्य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सी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तत्काल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शुरू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डी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सामाजिक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आर्थिक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उद्देश्य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साथ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488950" y="1066800"/>
              <a:ext cx="711200" cy="77470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488950" y="1066800"/>
                <a:ext cx="711200" cy="774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5080000" y="1035050"/>
              <a:ext cx="584200" cy="6096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5080000" y="1035050"/>
                <a:ext cx="584200" cy="609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9925050" y="641350"/>
              <a:ext cx="1333500" cy="97155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9925050" y="641350"/>
                <a:ext cx="1333500" cy="971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10388600" y="1308100"/>
              <a:ext cx="825500" cy="43815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10388600" y="1308100"/>
                <a:ext cx="825500" cy="438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10788650" y="1555750"/>
              <a:ext cx="361950" cy="23495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10788650" y="1555750"/>
                <a:ext cx="361950" cy="234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1549400" y="1733550"/>
              <a:ext cx="1949450" cy="36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1549400" y="1733550"/>
                <a:ext cx="19494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5905500" y="1739900"/>
              <a:ext cx="3594100" cy="36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5905500" y="1739900"/>
                <a:ext cx="35941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9918700" y="2368550"/>
              <a:ext cx="273050" cy="3873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9918700" y="2368550"/>
                <a:ext cx="273050" cy="387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10267950" y="2438400"/>
              <a:ext cx="336550" cy="6159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10267950" y="2438400"/>
                <a:ext cx="336550" cy="615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10572750" y="2324100"/>
              <a:ext cx="114300" cy="1905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10572750" y="2324100"/>
                <a:ext cx="114300" cy="190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10293350" y="2679700"/>
              <a:ext cx="838200" cy="7239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10293350" y="2679700"/>
                <a:ext cx="838200" cy="723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10718800" y="3429000"/>
              <a:ext cx="273050" cy="5778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10718800" y="3429000"/>
                <a:ext cx="273050" cy="577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11093450" y="3441700"/>
              <a:ext cx="311150" cy="4762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11093450" y="3441700"/>
                <a:ext cx="311150" cy="476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11360150" y="3270250"/>
              <a:ext cx="317500" cy="3683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11360150" y="3270250"/>
                <a:ext cx="317500" cy="368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10591800" y="3860800"/>
              <a:ext cx="933450" cy="2857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10591800" y="3860800"/>
                <a:ext cx="933450" cy="285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10941050" y="4076700"/>
              <a:ext cx="539750" cy="18415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10941050" y="4076700"/>
                <a:ext cx="539750" cy="18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355600" y="3321050"/>
              <a:ext cx="4470400" cy="102235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355600" y="3321050"/>
                <a:ext cx="4470400" cy="1022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6623050" y="3848100"/>
              <a:ext cx="552450" cy="635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6623050" y="3848100"/>
                <a:ext cx="5524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6731000" y="3917950"/>
              <a:ext cx="469900" cy="36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6731000" y="3917950"/>
                <a:ext cx="4699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4559300" y="1746250"/>
              <a:ext cx="863600" cy="213995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4559300" y="1746250"/>
                <a:ext cx="863600" cy="21399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58825" y="1160145"/>
            <a:ext cx="351409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7. Research conducted to find solution for an immediate problem is: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Fundamental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Analytical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Survey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Action research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351780" y="1298575"/>
            <a:ext cx="50800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7.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तत्काल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मौलिक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सर्वेक्षण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डी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एक्शन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रिसर्च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539750" y="755650"/>
              <a:ext cx="704850" cy="8191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539750" y="755650"/>
                <a:ext cx="704850" cy="819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1771650" y="1606550"/>
              <a:ext cx="2057400" cy="63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1771650" y="1606550"/>
                <a:ext cx="20574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1200150" y="1981200"/>
              <a:ext cx="1371600" cy="635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1200150" y="1981200"/>
                <a:ext cx="13716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1358900" y="2324100"/>
              <a:ext cx="16954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1358900" y="2324100"/>
                <a:ext cx="16954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4883150" y="1111250"/>
              <a:ext cx="457200" cy="5715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4883150" y="1111250"/>
                <a:ext cx="457200" cy="571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8566150" y="1784350"/>
              <a:ext cx="1511300" cy="36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8566150" y="1784350"/>
                <a:ext cx="15113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6223000" y="2209800"/>
              <a:ext cx="2590800" cy="36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6223000" y="2209800"/>
                <a:ext cx="25908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869950" y="4813300"/>
              <a:ext cx="2355850" cy="7429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869950" y="4813300"/>
                <a:ext cx="2355850" cy="742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5422900" y="4445000"/>
              <a:ext cx="2222500" cy="8509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5422900" y="4445000"/>
                <a:ext cx="2222500" cy="850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8001000" y="4400550"/>
              <a:ext cx="939800" cy="6858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8001000" y="4400550"/>
                <a:ext cx="939800" cy="685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9309100" y="2851150"/>
              <a:ext cx="406400" cy="2857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9309100" y="2851150"/>
                <a:ext cx="406400" cy="285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9683750" y="2832100"/>
              <a:ext cx="273050" cy="4635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9683750" y="2832100"/>
                <a:ext cx="273050" cy="463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9925050" y="2800350"/>
              <a:ext cx="114300" cy="16510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9925050" y="2800350"/>
                <a:ext cx="11430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10179050" y="1993900"/>
              <a:ext cx="717550" cy="7937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10179050" y="1993900"/>
                <a:ext cx="717550" cy="793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9010650" y="2895600"/>
              <a:ext cx="2457450" cy="8064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9010650" y="2895600"/>
                <a:ext cx="2457450" cy="8064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677545" y="1174115"/>
            <a:ext cx="375729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8. Basic research is also known as: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Applied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Fundamental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Descriptive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Analytical research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097780" y="1174115"/>
            <a:ext cx="50800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8.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मूल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इस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रूप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भी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एप्लाइड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रिसर्च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मौलिक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वर्णनात्मक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डी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6" name="Ink 5"/>
              <p14:cNvContentPartPr/>
              <p14:nvPr/>
            </p14:nvContentPartPr>
            <p14:xfrm>
              <a:off x="539750" y="971550"/>
              <a:ext cx="641350" cy="5715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2"/>
            </p:blipFill>
            <p:spPr>
              <a:xfrm>
                <a:off x="539750" y="971550"/>
                <a:ext cx="641350" cy="571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Ink 6"/>
              <p14:cNvContentPartPr/>
              <p14:nvPr/>
            </p14:nvContentPartPr>
            <p14:xfrm>
              <a:off x="6483350" y="1720850"/>
              <a:ext cx="3111500" cy="12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4"/>
            </p:blipFill>
            <p:spPr>
              <a:xfrm>
                <a:off x="6483350" y="1720850"/>
                <a:ext cx="31115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Ink 7"/>
              <p14:cNvContentPartPr/>
              <p14:nvPr/>
            </p14:nvContentPartPr>
            <p14:xfrm>
              <a:off x="9226550" y="3086100"/>
              <a:ext cx="279400" cy="444500"/>
            </p14:xfrm>
          </p:contentPart>
        </mc:Choice>
        <mc:Fallback xmlns="">
          <p:pic>
            <p:nvPicPr>
              <p:cNvPr id="8" name="Ink 7"/>
            </p:nvPicPr>
            <p:blipFill>
              <a:blip r:embed="rId6"/>
            </p:blipFill>
            <p:spPr>
              <a:xfrm>
                <a:off x="9226550" y="3086100"/>
                <a:ext cx="279400" cy="444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9" name="Ink 8"/>
              <p14:cNvContentPartPr/>
              <p14:nvPr/>
            </p14:nvContentPartPr>
            <p14:xfrm>
              <a:off x="9563100" y="2946400"/>
              <a:ext cx="825500" cy="4191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8"/>
            </p:blipFill>
            <p:spPr>
              <a:xfrm>
                <a:off x="9563100" y="2946400"/>
                <a:ext cx="825500" cy="419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0" name="Ink 9"/>
              <p14:cNvContentPartPr/>
              <p14:nvPr/>
            </p14:nvContentPartPr>
            <p14:xfrm>
              <a:off x="9556750" y="3155950"/>
              <a:ext cx="152400" cy="571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0"/>
            </p:blipFill>
            <p:spPr>
              <a:xfrm>
                <a:off x="9556750" y="3155950"/>
                <a:ext cx="15240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1" name="Ink 10"/>
              <p14:cNvContentPartPr/>
              <p14:nvPr/>
            </p14:nvContentPartPr>
            <p14:xfrm>
              <a:off x="9512300" y="3359150"/>
              <a:ext cx="1371600" cy="8318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2"/>
            </p:blipFill>
            <p:spPr>
              <a:xfrm>
                <a:off x="9512300" y="3359150"/>
                <a:ext cx="1371600" cy="831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2" name="Ink 11"/>
              <p14:cNvContentPartPr/>
              <p14:nvPr/>
            </p14:nvContentPartPr>
            <p14:xfrm>
              <a:off x="9321800" y="3987800"/>
              <a:ext cx="1701800" cy="4127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4"/>
            </p:blipFill>
            <p:spPr>
              <a:xfrm>
                <a:off x="9321800" y="3987800"/>
                <a:ext cx="1701800" cy="412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3" name="Ink 12"/>
              <p14:cNvContentPartPr/>
              <p14:nvPr/>
            </p14:nvContentPartPr>
            <p14:xfrm>
              <a:off x="9067800" y="3403600"/>
              <a:ext cx="742950" cy="4064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6"/>
            </p:blipFill>
            <p:spPr>
              <a:xfrm>
                <a:off x="9067800" y="3403600"/>
                <a:ext cx="742950" cy="406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4" name="Ink 13"/>
              <p14:cNvContentPartPr/>
              <p14:nvPr/>
            </p14:nvContentPartPr>
            <p14:xfrm>
              <a:off x="711200" y="2762250"/>
              <a:ext cx="3276600" cy="8445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18"/>
            </p:blipFill>
            <p:spPr>
              <a:xfrm>
                <a:off x="711200" y="2762250"/>
                <a:ext cx="3276600" cy="844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5" name="Ink 14"/>
              <p14:cNvContentPartPr/>
              <p14:nvPr/>
            </p14:nvContentPartPr>
            <p14:xfrm>
              <a:off x="5035550" y="2851150"/>
              <a:ext cx="2908300" cy="7366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0"/>
            </p:blipFill>
            <p:spPr>
              <a:xfrm>
                <a:off x="5035550" y="2851150"/>
                <a:ext cx="2908300" cy="736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6" name="Ink 15"/>
              <p14:cNvContentPartPr/>
              <p14:nvPr/>
            </p14:nvContentPartPr>
            <p14:xfrm>
              <a:off x="4476750" y="1555750"/>
              <a:ext cx="628650" cy="17589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2"/>
            </p:blipFill>
            <p:spPr>
              <a:xfrm>
                <a:off x="4476750" y="1555750"/>
                <a:ext cx="628650" cy="1758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7" name="Ink 16"/>
              <p14:cNvContentPartPr/>
              <p14:nvPr/>
            </p14:nvContentPartPr>
            <p14:xfrm>
              <a:off x="4762500" y="3143250"/>
              <a:ext cx="177800" cy="2349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4"/>
            </p:blipFill>
            <p:spPr>
              <a:xfrm>
                <a:off x="4762500" y="3143250"/>
                <a:ext cx="177800" cy="234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8" name="Ink 17"/>
              <p14:cNvContentPartPr/>
              <p14:nvPr/>
            </p14:nvContentPartPr>
            <p14:xfrm>
              <a:off x="5518150" y="1727200"/>
              <a:ext cx="1035050" cy="444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6"/>
            </p:blipFill>
            <p:spPr>
              <a:xfrm>
                <a:off x="5518150" y="1727200"/>
                <a:ext cx="103505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9" name="Ink 18"/>
              <p14:cNvContentPartPr/>
              <p14:nvPr/>
            </p14:nvContentPartPr>
            <p14:xfrm>
              <a:off x="5638800" y="3403600"/>
              <a:ext cx="374650" cy="63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28"/>
            </p:blipFill>
            <p:spPr>
              <a:xfrm>
                <a:off x="5638800" y="3403600"/>
                <a:ext cx="3746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20" name="Ink 19"/>
              <p14:cNvContentPartPr/>
              <p14:nvPr/>
            </p14:nvContentPartPr>
            <p14:xfrm>
              <a:off x="5619750" y="3403600"/>
              <a:ext cx="476250" cy="1905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0"/>
            </p:blipFill>
            <p:spPr>
              <a:xfrm>
                <a:off x="5619750" y="3403600"/>
                <a:ext cx="4762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1" name="Ink 20"/>
              <p14:cNvContentPartPr/>
              <p14:nvPr/>
            </p14:nvContentPartPr>
            <p14:xfrm>
              <a:off x="5613400" y="3422650"/>
              <a:ext cx="406400" cy="36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2"/>
            </p:blipFill>
            <p:spPr>
              <a:xfrm>
                <a:off x="5613400" y="3422650"/>
                <a:ext cx="4064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2" name="Ink 21"/>
              <p14:cNvContentPartPr/>
              <p14:nvPr/>
            </p14:nvContentPartPr>
            <p14:xfrm>
              <a:off x="10407650" y="2952750"/>
              <a:ext cx="654050" cy="41275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4"/>
            </p:blipFill>
            <p:spPr>
              <a:xfrm>
                <a:off x="10407650" y="2952750"/>
                <a:ext cx="654050" cy="4127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08025" y="728980"/>
            <a:ext cx="4476750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9. Analytical research is the type of research that: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Discovers ways of finding solution of an immediate problem.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Gathers knowledge skill.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Is useful for formulating hypothesis or testing hypothesis.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Analyze the facts or information already available.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6132830" y="838835"/>
            <a:ext cx="5080000" cy="52622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9.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प्रकार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जो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a)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तत्काल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तरीकों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कौशल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इकट्ठा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तैयार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परीक्षण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उपयोगी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घ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पहले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उपलब्ध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तथ्यों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सूचनाओं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करें। 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7" name="Ink 6"/>
              <p14:cNvContentPartPr/>
              <p14:nvPr/>
            </p14:nvContentPartPr>
            <p14:xfrm>
              <a:off x="368300" y="869950"/>
              <a:ext cx="482600" cy="3175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2"/>
            </p:blipFill>
            <p:spPr>
              <a:xfrm>
                <a:off x="368300" y="869950"/>
                <a:ext cx="482600" cy="317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8" name="Ink 7"/>
              <p14:cNvContentPartPr/>
              <p14:nvPr/>
            </p14:nvContentPartPr>
            <p14:xfrm>
              <a:off x="5797550" y="793750"/>
              <a:ext cx="463550" cy="355600"/>
            </p14:xfrm>
          </p:contentPart>
        </mc:Choice>
        <mc:Fallback xmlns="">
          <p:pic>
            <p:nvPicPr>
              <p:cNvPr id="8" name="Ink 7"/>
            </p:nvPicPr>
            <p:blipFill>
              <a:blip r:embed="rId4"/>
            </p:blipFill>
            <p:spPr>
              <a:xfrm>
                <a:off x="5797550" y="793750"/>
                <a:ext cx="463550" cy="355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9" name="Ink 8"/>
              <p14:cNvContentPartPr/>
              <p14:nvPr/>
            </p14:nvContentPartPr>
            <p14:xfrm>
              <a:off x="7042150" y="1606550"/>
              <a:ext cx="1149350" cy="889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6"/>
            </p:blipFill>
            <p:spPr>
              <a:xfrm>
                <a:off x="7042150" y="1606550"/>
                <a:ext cx="1149350" cy="88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0" name="Ink 9"/>
              <p14:cNvContentPartPr/>
              <p14:nvPr/>
            </p14:nvContentPartPr>
            <p14:xfrm>
              <a:off x="2578100" y="1568450"/>
              <a:ext cx="762000" cy="190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8"/>
            </p:blipFill>
            <p:spPr>
              <a:xfrm>
                <a:off x="2578100" y="1568450"/>
                <a:ext cx="7620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1" name="Ink 10"/>
              <p14:cNvContentPartPr/>
              <p14:nvPr/>
            </p14:nvContentPartPr>
            <p14:xfrm>
              <a:off x="2908300" y="1625600"/>
              <a:ext cx="495300" cy="571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0"/>
            </p:blipFill>
            <p:spPr>
              <a:xfrm>
                <a:off x="2908300" y="1625600"/>
                <a:ext cx="49530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2" name="Ink 11"/>
              <p14:cNvContentPartPr/>
              <p14:nvPr/>
            </p14:nvContentPartPr>
            <p14:xfrm>
              <a:off x="5848350" y="2184400"/>
              <a:ext cx="374650" cy="762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2"/>
            </p:blipFill>
            <p:spPr>
              <a:xfrm>
                <a:off x="5848350" y="2184400"/>
                <a:ext cx="374650" cy="76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3" name="Ink 12"/>
              <p14:cNvContentPartPr/>
              <p14:nvPr/>
            </p14:nvContentPartPr>
            <p14:xfrm>
              <a:off x="5721350" y="3187700"/>
              <a:ext cx="584200" cy="1778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4"/>
            </p:blipFill>
            <p:spPr>
              <a:xfrm>
                <a:off x="5721350" y="3187700"/>
                <a:ext cx="58420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4" name="Ink 13"/>
              <p14:cNvContentPartPr/>
              <p14:nvPr/>
            </p14:nvContentPartPr>
            <p14:xfrm>
              <a:off x="5975350" y="3975100"/>
              <a:ext cx="450850" cy="1524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16"/>
            </p:blipFill>
            <p:spPr>
              <a:xfrm>
                <a:off x="5975350" y="3975100"/>
                <a:ext cx="450850" cy="152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5" name="Ink 14"/>
              <p14:cNvContentPartPr/>
              <p14:nvPr/>
            </p14:nvContentPartPr>
            <p14:xfrm>
              <a:off x="5937250" y="4762500"/>
              <a:ext cx="463550" cy="4826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18"/>
            </p:blipFill>
            <p:spPr>
              <a:xfrm>
                <a:off x="5937250" y="4762500"/>
                <a:ext cx="463550" cy="482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6" name="Ink 15"/>
              <p14:cNvContentPartPr/>
              <p14:nvPr/>
            </p14:nvContentPartPr>
            <p14:xfrm>
              <a:off x="5949950" y="4787900"/>
              <a:ext cx="6026150" cy="10922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0"/>
            </p:blipFill>
            <p:spPr>
              <a:xfrm>
                <a:off x="5949950" y="4787900"/>
                <a:ext cx="6026150" cy="1092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7" name="Ink 16"/>
              <p14:cNvContentPartPr/>
              <p14:nvPr/>
            </p14:nvContentPartPr>
            <p14:xfrm>
              <a:off x="76200" y="4660900"/>
              <a:ext cx="5346700" cy="109220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2"/>
            </p:blipFill>
            <p:spPr>
              <a:xfrm>
                <a:off x="76200" y="4660900"/>
                <a:ext cx="5346700" cy="1092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8" name="Ink 17"/>
              <p14:cNvContentPartPr/>
              <p14:nvPr/>
            </p14:nvContentPartPr>
            <p14:xfrm>
              <a:off x="5359400" y="5619750"/>
              <a:ext cx="292100" cy="508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4"/>
            </p:blipFill>
            <p:spPr>
              <a:xfrm>
                <a:off x="5359400" y="5619750"/>
                <a:ext cx="292100" cy="50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9" name="Ink 18"/>
              <p14:cNvContentPartPr/>
              <p14:nvPr/>
            </p14:nvContentPartPr>
            <p14:xfrm>
              <a:off x="5207000" y="5524500"/>
              <a:ext cx="552450" cy="2603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26"/>
            </p:blipFill>
            <p:spPr>
              <a:xfrm>
                <a:off x="5207000" y="5524500"/>
                <a:ext cx="552450" cy="2603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586105" y="1184275"/>
            <a:ext cx="436499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10. Research pertaining to pure mathematics or natural laws is the example of: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Qualitative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Empirical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Analytical research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Fundamental research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391785" y="1116330"/>
            <a:ext cx="4867910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10.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शुद्ध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गणित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प्राकृतिक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नियमों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संबंधित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उदाहरण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गुणात्मक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अनुभवजन्य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डी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मौलिक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endParaRPr lang="en-US" sz="2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6" name="Ink 5"/>
              <p14:cNvContentPartPr/>
              <p14:nvPr/>
            </p14:nvContentPartPr>
            <p14:xfrm>
              <a:off x="463550" y="908050"/>
              <a:ext cx="679450" cy="6223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2"/>
            </p:blipFill>
            <p:spPr>
              <a:xfrm>
                <a:off x="463550" y="908050"/>
                <a:ext cx="679450" cy="622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Ink 6"/>
              <p14:cNvContentPartPr/>
              <p14:nvPr/>
            </p14:nvContentPartPr>
            <p14:xfrm>
              <a:off x="3117850" y="2000250"/>
              <a:ext cx="1270000" cy="360"/>
            </p14:xfrm>
          </p:contentPart>
        </mc:Choice>
        <mc:Fallback xmlns="">
          <p:pic>
            <p:nvPicPr>
              <p:cNvPr id="7" name="Ink 6"/>
            </p:nvPicPr>
            <p:blipFill>
              <a:blip r:embed="rId4"/>
            </p:blipFill>
            <p:spPr>
              <a:xfrm>
                <a:off x="3117850" y="2000250"/>
                <a:ext cx="12700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Ink 7"/>
              <p14:cNvContentPartPr/>
              <p14:nvPr/>
            </p14:nvContentPartPr>
            <p14:xfrm>
              <a:off x="711200" y="2393950"/>
              <a:ext cx="26733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6"/>
            </p:blipFill>
            <p:spPr>
              <a:xfrm>
                <a:off x="711200" y="2393950"/>
                <a:ext cx="26733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9" name="Ink 8"/>
              <p14:cNvContentPartPr/>
              <p14:nvPr/>
            </p14:nvContentPartPr>
            <p14:xfrm>
              <a:off x="5181600" y="971550"/>
              <a:ext cx="685800" cy="5969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8"/>
            </p:blipFill>
            <p:spPr>
              <a:xfrm>
                <a:off x="5181600" y="971550"/>
                <a:ext cx="685800" cy="596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0" name="Ink 9"/>
              <p14:cNvContentPartPr/>
              <p14:nvPr/>
            </p14:nvContentPartPr>
            <p14:xfrm>
              <a:off x="7181850" y="768350"/>
              <a:ext cx="419100" cy="3365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0"/>
            </p:blipFill>
            <p:spPr>
              <a:xfrm>
                <a:off x="7181850" y="768350"/>
                <a:ext cx="419100" cy="336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1" name="Ink 10"/>
              <p14:cNvContentPartPr/>
              <p14:nvPr/>
            </p14:nvContentPartPr>
            <p14:xfrm>
              <a:off x="8972550" y="571500"/>
              <a:ext cx="495300" cy="5270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2"/>
            </p:blipFill>
            <p:spPr>
              <a:xfrm>
                <a:off x="8972550" y="571500"/>
                <a:ext cx="495300" cy="527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2" name="Ink 11"/>
              <p14:cNvContentPartPr/>
              <p14:nvPr/>
            </p14:nvContentPartPr>
            <p14:xfrm>
              <a:off x="9455150" y="806450"/>
              <a:ext cx="107950" cy="1143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4"/>
            </p:blipFill>
            <p:spPr>
              <a:xfrm>
                <a:off x="9455150" y="806450"/>
                <a:ext cx="107950" cy="114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3" name="Ink 12"/>
              <p14:cNvContentPartPr/>
              <p14:nvPr/>
            </p14:nvContentPartPr>
            <p14:xfrm>
              <a:off x="9563100" y="488950"/>
              <a:ext cx="571500" cy="3302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6"/>
            </p:blipFill>
            <p:spPr>
              <a:xfrm>
                <a:off x="9563100" y="488950"/>
                <a:ext cx="571500" cy="330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4" name="Ink 13"/>
              <p14:cNvContentPartPr/>
              <p14:nvPr/>
            </p14:nvContentPartPr>
            <p14:xfrm>
              <a:off x="10039350" y="450850"/>
              <a:ext cx="6350" cy="444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18"/>
            </p:blipFill>
            <p:spPr>
              <a:xfrm>
                <a:off x="10039350" y="450850"/>
                <a:ext cx="635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5" name="Ink 14"/>
              <p14:cNvContentPartPr/>
              <p14:nvPr/>
            </p14:nvContentPartPr>
            <p14:xfrm>
              <a:off x="9594850" y="762000"/>
              <a:ext cx="673100" cy="3365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0"/>
            </p:blipFill>
            <p:spPr>
              <a:xfrm>
                <a:off x="9594850" y="762000"/>
                <a:ext cx="673100" cy="336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6" name="Ink 15"/>
              <p14:cNvContentPartPr/>
              <p14:nvPr/>
            </p14:nvContentPartPr>
            <p14:xfrm>
              <a:off x="10166350" y="482600"/>
              <a:ext cx="469900" cy="7683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2"/>
            </p:blipFill>
            <p:spPr>
              <a:xfrm>
                <a:off x="10166350" y="482600"/>
                <a:ext cx="469900" cy="768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7" name="Ink 16"/>
              <p14:cNvContentPartPr/>
              <p14:nvPr/>
            </p14:nvContentPartPr>
            <p14:xfrm>
              <a:off x="742950" y="4756150"/>
              <a:ext cx="3041650" cy="6667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4"/>
            </p:blipFill>
            <p:spPr>
              <a:xfrm>
                <a:off x="742950" y="4756150"/>
                <a:ext cx="3041650" cy="666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8" name="Ink 17"/>
              <p14:cNvContentPartPr/>
              <p14:nvPr/>
            </p14:nvContentPartPr>
            <p14:xfrm>
              <a:off x="5130800" y="5346700"/>
              <a:ext cx="3759200" cy="7302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6"/>
            </p:blipFill>
            <p:spPr>
              <a:xfrm>
                <a:off x="5130800" y="5346700"/>
                <a:ext cx="3759200" cy="7302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384175" y="933450"/>
            <a:ext cx="479996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11. Fundamental research is the type of research that:</a:t>
            </a:r>
            <a:endParaRPr lang="en-US" sz="2400"/>
          </a:p>
          <a:p>
            <a:endParaRPr lang="en-US" sz="2400"/>
          </a:p>
          <a:p>
            <a:r>
              <a:rPr lang="en-US" sz="2400"/>
              <a:t>a) Discovers ways of finding solution of an immediate problem.</a:t>
            </a:r>
            <a:endParaRPr lang="en-US" sz="2400"/>
          </a:p>
          <a:p>
            <a:endParaRPr lang="en-US" sz="2400"/>
          </a:p>
          <a:p>
            <a:r>
              <a:rPr lang="en-US" sz="2400"/>
              <a:t>b) Gathers knowledge skill.</a:t>
            </a:r>
            <a:endParaRPr lang="en-US" sz="2400"/>
          </a:p>
          <a:p>
            <a:endParaRPr lang="en-US" sz="2400"/>
          </a:p>
          <a:p>
            <a:r>
              <a:rPr lang="en-US" sz="2400"/>
              <a:t>c) Is useful for formulating hypothesis or testing hypothesis.</a:t>
            </a:r>
            <a:endParaRPr lang="en-US" sz="2400"/>
          </a:p>
          <a:p>
            <a:endParaRPr lang="en-US" sz="2400"/>
          </a:p>
          <a:p>
            <a:r>
              <a:rPr lang="en-US" sz="2400"/>
              <a:t>d) None of the above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797550" y="933450"/>
            <a:ext cx="5110480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11.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मौलिक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वह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प्रकार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जो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a)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तत्काल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तरीकों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बी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कौशल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इकट्ठा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तैयार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परीक्षण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उपयोगी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घ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उपरोक्त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नहीं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393700" y="762000"/>
              <a:ext cx="863600" cy="5905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393700" y="762000"/>
                <a:ext cx="863600" cy="590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3155950" y="1428750"/>
              <a:ext cx="1543050" cy="190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3155950" y="1428750"/>
                <a:ext cx="15430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742950" y="1847850"/>
              <a:ext cx="2184400" cy="36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742950" y="1847850"/>
                <a:ext cx="21844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5524500" y="952500"/>
              <a:ext cx="577850" cy="41910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5524500" y="952500"/>
                <a:ext cx="577850" cy="419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6896100" y="1536700"/>
              <a:ext cx="3460750" cy="36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6896100" y="1536700"/>
                <a:ext cx="34607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5556250" y="2997200"/>
              <a:ext cx="4737100" cy="6096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5556250" y="2997200"/>
                <a:ext cx="4737100" cy="609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609600" y="3067050"/>
              <a:ext cx="3448050" cy="6667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609600" y="3067050"/>
                <a:ext cx="3448050" cy="666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4095750" y="5391150"/>
              <a:ext cx="508000" cy="4064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4095750" y="5391150"/>
                <a:ext cx="508000" cy="406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4521200" y="5340350"/>
              <a:ext cx="50800" cy="571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4521200" y="5340350"/>
                <a:ext cx="5080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4629150" y="5397500"/>
              <a:ext cx="44450" cy="1397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4629150" y="5397500"/>
                <a:ext cx="44450" cy="139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4692650" y="5168900"/>
              <a:ext cx="387350" cy="2413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4692650" y="5168900"/>
                <a:ext cx="387350" cy="241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3829050" y="4800600"/>
              <a:ext cx="1530350" cy="10922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3829050" y="4800600"/>
                <a:ext cx="1530350" cy="1092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5562600" y="5753100"/>
              <a:ext cx="330200" cy="3873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5562600" y="5753100"/>
                <a:ext cx="330200" cy="387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5848350" y="5740400"/>
              <a:ext cx="31750" cy="381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5848350" y="5740400"/>
                <a:ext cx="3175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5981700" y="5848350"/>
              <a:ext cx="12700" cy="5080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5981700" y="5848350"/>
                <a:ext cx="12700" cy="50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6064250" y="5689600"/>
              <a:ext cx="209550" cy="16510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6064250" y="5689600"/>
                <a:ext cx="20955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6280150" y="5632450"/>
              <a:ext cx="177800" cy="10160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6280150" y="5632450"/>
                <a:ext cx="177800" cy="101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5397500" y="5422900"/>
              <a:ext cx="1574800" cy="95250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5397500" y="5422900"/>
                <a:ext cx="1574800" cy="952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7048500" y="5435600"/>
              <a:ext cx="609600" cy="40005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7048500" y="5435600"/>
                <a:ext cx="609600" cy="4000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840105" y="1068705"/>
            <a:ext cx="391858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/>
              <a:t>12 A mature researcher is one -</a:t>
            </a:r>
            <a:endParaRPr lang="en-US" sz="2400"/>
          </a:p>
          <a:p>
            <a:r>
              <a:rPr lang="en-US" sz="2400"/>
              <a:t>1 Whose hypothesis and thesis are identical</a:t>
            </a:r>
            <a:endParaRPr lang="en-US" sz="2400"/>
          </a:p>
          <a:p>
            <a:r>
              <a:rPr lang="en-US" sz="2400"/>
              <a:t>2 Who maintains critical gap between hypothesis and thesis</a:t>
            </a:r>
            <a:endParaRPr lang="en-US" sz="2400"/>
          </a:p>
          <a:p>
            <a:r>
              <a:rPr lang="en-US" sz="2400"/>
              <a:t>3 Who has an open mind about the results</a:t>
            </a:r>
            <a:endParaRPr lang="en-US" sz="2400"/>
          </a:p>
          <a:p>
            <a:r>
              <a:rPr lang="en-US" sz="2400"/>
              <a:t>4 Whose hypothesis is very often rejected</a:t>
            </a:r>
            <a:endParaRPr lang="en-US" sz="2400"/>
          </a:p>
        </p:txBody>
      </p:sp>
      <p:sp>
        <p:nvSpPr>
          <p:cNvPr id="100" name="Text Box 99"/>
          <p:cNvSpPr txBox="1"/>
          <p:nvPr/>
        </p:nvSpPr>
        <p:spPr>
          <a:xfrm>
            <a:off x="5412105" y="1143000"/>
            <a:ext cx="497903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12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परिपक्व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शोधकर्ता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वह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-1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जिसकी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थीसिस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2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थीसिस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बीच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महत्वपूर्ण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अंतर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कौन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रखता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3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परिणामों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बारे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खुले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दिमाग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वाला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कौन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4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जिसकी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अक्सर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खारिज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जाती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4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635000" y="1003300"/>
              <a:ext cx="781050" cy="48260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635000" y="1003300"/>
                <a:ext cx="781050" cy="482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3975100" y="1460500"/>
              <a:ext cx="666750" cy="762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3975100" y="1460500"/>
                <a:ext cx="666750" cy="76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5346700" y="1047750"/>
              <a:ext cx="666750" cy="393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5346700" y="1047750"/>
                <a:ext cx="666750" cy="393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6858000" y="3543300"/>
              <a:ext cx="280670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6858000" y="3543300"/>
                <a:ext cx="2806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7499350" y="4241800"/>
              <a:ext cx="2178050" cy="381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7499350" y="4241800"/>
                <a:ext cx="217805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6407150" y="2051050"/>
              <a:ext cx="2635250" cy="381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6407150" y="2051050"/>
                <a:ext cx="263525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7918450" y="2667000"/>
              <a:ext cx="1549400" cy="36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7918450" y="2667000"/>
                <a:ext cx="15494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2222500" y="2571750"/>
              <a:ext cx="1885950" cy="36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2222500" y="2571750"/>
                <a:ext cx="18859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2622550" y="3492500"/>
              <a:ext cx="895350" cy="444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2622550" y="3492500"/>
                <a:ext cx="89535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2851150" y="4356100"/>
              <a:ext cx="1117600" cy="571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2851150" y="4356100"/>
                <a:ext cx="111760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2413000" y="5588000"/>
              <a:ext cx="1993900" cy="571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2413000" y="5588000"/>
                <a:ext cx="1993900" cy="57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539750" y="3403600"/>
              <a:ext cx="4133850" cy="10985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539750" y="3403600"/>
                <a:ext cx="4133850" cy="1098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5041900" y="2990850"/>
              <a:ext cx="5340350" cy="69850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5041900" y="2990850"/>
                <a:ext cx="5340350" cy="6985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68580" y="613410"/>
            <a:ext cx="5857875" cy="5354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Qualities of a good researcher: </a:t>
            </a:r>
            <a:endParaRPr lang="en-US"/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An analytical mind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Curious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Commitment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Inquisitiveness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Thirst for knowledge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Innovativeness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Adaptability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Focus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Perseverance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Collaborative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Integrity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Foresightedness </a:t>
            </a:r>
            <a:endParaRPr lang="en-US"/>
          </a:p>
          <a:p>
            <a:r>
              <a:rPr lang="en-US"/>
              <a:t>A mature researcher is the one who has the above qualities and an open mind about the results. He should be able to dispel prejudice. He should not conceive any pre-conceived notion; rather he should maintain objectivity while gathering information.</a:t>
            </a:r>
            <a:endParaRPr lang="en-US"/>
          </a:p>
        </p:txBody>
      </p:sp>
      <p:sp>
        <p:nvSpPr>
          <p:cNvPr id="100" name="Text Box 99"/>
          <p:cNvSpPr txBox="1"/>
          <p:nvPr/>
        </p:nvSpPr>
        <p:spPr>
          <a:xfrm>
            <a:off x="6487795" y="751840"/>
            <a:ext cx="5080000" cy="5354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>
              <a:buNone/>
            </a:pP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दिमाग</a:t>
            </a:r>
            <a:endParaRPr lang="en-US" b="0">
              <a:latin typeface="Calibri" panose="020F0502020204030204" charset="0"/>
              <a:ea typeface="SimSun" panose="02010600030101010101" pitchFamily="2" charset="-122"/>
              <a:cs typeface="Mangal" panose="02040503050203030202" charset="0"/>
            </a:endParaRPr>
          </a:p>
          <a:p>
            <a:pPr indent="0">
              <a:buNone/>
            </a:pP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-जिज्ञासु-प्रतिबद्धता-जिज्ञासा-ज्ञान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जोर-नयी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सोच-अनुकूलन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क्षमता-केंद्र-दृढ़ता-सहयोगात्मक-ईमानदारी-दूरदर्शिताएक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परिपक्व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शोधकर्ता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वह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होता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जिसके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पास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उपरोक्त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गुण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होते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परिणामों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बारे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खुला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दिमाग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होता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वह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पूर्वाग्रह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दूर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सक्षम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होना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चाहिए।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उसे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किसी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पूर्वकल्पित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धारणा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कल्पना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नहीं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चाहिए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;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बल्कि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उसे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सूचना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एकत्र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समय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वस्तुनिष्ठता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बनाए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रखनी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चाहिए।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895350" y="901700"/>
              <a:ext cx="1917700" cy="1333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895350" y="901700"/>
                <a:ext cx="1917700" cy="133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1314450" y="1060450"/>
              <a:ext cx="1333500" cy="254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1314450" y="1060450"/>
                <a:ext cx="133350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7512050" y="1130300"/>
              <a:ext cx="1511300" cy="12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7512050" y="1130300"/>
                <a:ext cx="15113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7759700" y="1282700"/>
              <a:ext cx="8445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7759700" y="1282700"/>
                <a:ext cx="8445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2336800" y="1035050"/>
              <a:ext cx="654050" cy="37465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2336800" y="1035050"/>
                <a:ext cx="654050" cy="374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7613650" y="1200150"/>
              <a:ext cx="717550" cy="3619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7613650" y="1200150"/>
                <a:ext cx="717550" cy="361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1460500" y="1504950"/>
              <a:ext cx="273050" cy="1587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1460500" y="1504950"/>
                <a:ext cx="273050" cy="158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7759700" y="1625600"/>
              <a:ext cx="330200" cy="1778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7759700" y="1625600"/>
                <a:ext cx="33020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1968500" y="1714500"/>
              <a:ext cx="234950" cy="2476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1968500" y="1714500"/>
                <a:ext cx="234950" cy="247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7404100" y="1892300"/>
              <a:ext cx="361950" cy="1460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7404100" y="1892300"/>
                <a:ext cx="361950" cy="146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7759700" y="2178050"/>
              <a:ext cx="381000" cy="20320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7759700" y="2178050"/>
                <a:ext cx="381000" cy="20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8051800" y="2381250"/>
              <a:ext cx="469900" cy="2032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8051800" y="2381250"/>
                <a:ext cx="469900" cy="20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8026400" y="2686050"/>
              <a:ext cx="984250" cy="4381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8026400" y="2686050"/>
                <a:ext cx="984250" cy="438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7181850" y="3035300"/>
              <a:ext cx="292100" cy="1651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7181850" y="3035300"/>
                <a:ext cx="29210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7283450" y="3251200"/>
              <a:ext cx="393700" cy="2349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7283450" y="3251200"/>
                <a:ext cx="393700" cy="234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7937500" y="3524250"/>
              <a:ext cx="654050" cy="31750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7937500" y="3524250"/>
                <a:ext cx="654050" cy="317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7753350" y="3898900"/>
              <a:ext cx="654050" cy="27305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7753350" y="3898900"/>
                <a:ext cx="654050" cy="273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7753350" y="4076700"/>
              <a:ext cx="482600" cy="24765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7753350" y="4076700"/>
                <a:ext cx="482600" cy="247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2336800" y="4273550"/>
              <a:ext cx="374650" cy="20320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2336800" y="4273550"/>
                <a:ext cx="374650" cy="20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1625600" y="3968750"/>
              <a:ext cx="273050" cy="24765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1625600" y="3968750"/>
                <a:ext cx="273050" cy="247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5" name="Ink 24"/>
              <p14:cNvContentPartPr/>
              <p14:nvPr/>
            </p14:nvContentPartPr>
            <p14:xfrm>
              <a:off x="1911350" y="3702050"/>
              <a:ext cx="323850" cy="177800"/>
            </p14:xfrm>
          </p:contentPart>
        </mc:Choice>
        <mc:Fallback xmlns="">
          <p:pic>
            <p:nvPicPr>
              <p:cNvPr id="25" name="Ink 24"/>
            </p:nvPicPr>
            <p:blipFill>
              <a:blip r:embed="rId42"/>
            </p:blipFill>
            <p:spPr>
              <a:xfrm>
                <a:off x="1911350" y="3702050"/>
                <a:ext cx="32385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6" name="Ink 25"/>
              <p14:cNvContentPartPr/>
              <p14:nvPr/>
            </p14:nvContentPartPr>
            <p14:xfrm>
              <a:off x="2076450" y="3359150"/>
              <a:ext cx="317500" cy="107950"/>
            </p14:xfrm>
          </p:contentPart>
        </mc:Choice>
        <mc:Fallback xmlns="">
          <p:pic>
            <p:nvPicPr>
              <p:cNvPr id="26" name="Ink 25"/>
            </p:nvPicPr>
            <p:blipFill>
              <a:blip r:embed="rId44"/>
            </p:blipFill>
            <p:spPr>
              <a:xfrm>
                <a:off x="2076450" y="3359150"/>
                <a:ext cx="317500" cy="107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5" p14:bwMode="auto">
            <p14:nvContentPartPr>
              <p14:cNvPr id="27" name="Ink 26"/>
              <p14:cNvContentPartPr/>
              <p14:nvPr/>
            </p14:nvContentPartPr>
            <p14:xfrm>
              <a:off x="1765300" y="3073400"/>
              <a:ext cx="311150" cy="260350"/>
            </p14:xfrm>
          </p:contentPart>
        </mc:Choice>
        <mc:Fallback xmlns="">
          <p:pic>
            <p:nvPicPr>
              <p:cNvPr id="27" name="Ink 26"/>
            </p:nvPicPr>
            <p:blipFill>
              <a:blip r:embed="rId46"/>
            </p:blipFill>
            <p:spPr>
              <a:xfrm>
                <a:off x="1765300" y="3073400"/>
                <a:ext cx="311150" cy="260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28" name="Ink 27"/>
              <p14:cNvContentPartPr/>
              <p14:nvPr/>
            </p14:nvContentPartPr>
            <p14:xfrm>
              <a:off x="2025650" y="2813050"/>
              <a:ext cx="234950" cy="158750"/>
            </p14:xfrm>
          </p:contentPart>
        </mc:Choice>
        <mc:Fallback xmlns="">
          <p:pic>
            <p:nvPicPr>
              <p:cNvPr id="28" name="Ink 27"/>
            </p:nvPicPr>
            <p:blipFill>
              <a:blip r:embed="rId48"/>
            </p:blipFill>
            <p:spPr>
              <a:xfrm>
                <a:off x="2025650" y="2813050"/>
                <a:ext cx="234950" cy="158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29" name="Ink 28"/>
              <p14:cNvContentPartPr/>
              <p14:nvPr/>
            </p14:nvContentPartPr>
            <p14:xfrm>
              <a:off x="1911350" y="2641600"/>
              <a:ext cx="254000" cy="127000"/>
            </p14:xfrm>
          </p:contentPart>
        </mc:Choice>
        <mc:Fallback xmlns="">
          <p:pic>
            <p:nvPicPr>
              <p:cNvPr id="29" name="Ink 28"/>
            </p:nvPicPr>
            <p:blipFill>
              <a:blip r:embed="rId50"/>
            </p:blipFill>
            <p:spPr>
              <a:xfrm>
                <a:off x="1911350" y="2641600"/>
                <a:ext cx="254000" cy="127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1" p14:bwMode="auto">
            <p14:nvContentPartPr>
              <p14:cNvPr id="30" name="Ink 29"/>
              <p14:cNvContentPartPr/>
              <p14:nvPr/>
            </p14:nvContentPartPr>
            <p14:xfrm>
              <a:off x="2317750" y="2387600"/>
              <a:ext cx="685800" cy="279400"/>
            </p14:xfrm>
          </p:contentPart>
        </mc:Choice>
        <mc:Fallback xmlns="">
          <p:pic>
            <p:nvPicPr>
              <p:cNvPr id="30" name="Ink 29"/>
            </p:nvPicPr>
            <p:blipFill>
              <a:blip r:embed="rId52"/>
            </p:blipFill>
            <p:spPr>
              <a:xfrm>
                <a:off x="2317750" y="2387600"/>
                <a:ext cx="685800" cy="279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31" name="Ink 30"/>
              <p14:cNvContentPartPr/>
              <p14:nvPr/>
            </p14:nvContentPartPr>
            <p14:xfrm>
              <a:off x="8013700" y="4902200"/>
              <a:ext cx="3790950" cy="95250"/>
            </p14:xfrm>
          </p:contentPart>
        </mc:Choice>
        <mc:Fallback xmlns="">
          <p:pic>
            <p:nvPicPr>
              <p:cNvPr id="31" name="Ink 30"/>
            </p:nvPicPr>
            <p:blipFill>
              <a:blip r:embed="rId54"/>
            </p:blipFill>
            <p:spPr>
              <a:xfrm>
                <a:off x="8013700" y="4902200"/>
                <a:ext cx="3790950" cy="95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32" name="Ink 31"/>
              <p14:cNvContentPartPr/>
              <p14:nvPr/>
            </p14:nvContentPartPr>
            <p14:xfrm>
              <a:off x="7327900" y="5200650"/>
              <a:ext cx="1612900" cy="360"/>
            </p14:xfrm>
          </p:contentPart>
        </mc:Choice>
        <mc:Fallback xmlns="">
          <p:pic>
            <p:nvPicPr>
              <p:cNvPr id="32" name="Ink 31"/>
            </p:nvPicPr>
            <p:blipFill>
              <a:blip r:embed="rId56"/>
            </p:blipFill>
            <p:spPr>
              <a:xfrm>
                <a:off x="7327900" y="5200650"/>
                <a:ext cx="16129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33" name="Ink 32"/>
              <p14:cNvContentPartPr/>
              <p14:nvPr/>
            </p14:nvContentPartPr>
            <p14:xfrm>
              <a:off x="9271000" y="5200650"/>
              <a:ext cx="901700" cy="360"/>
            </p14:xfrm>
          </p:contentPart>
        </mc:Choice>
        <mc:Fallback xmlns="">
          <p:pic>
            <p:nvPicPr>
              <p:cNvPr id="33" name="Ink 32"/>
            </p:nvPicPr>
            <p:blipFill>
              <a:blip r:embed="rId58"/>
            </p:blipFill>
            <p:spPr>
              <a:xfrm>
                <a:off x="9271000" y="5200650"/>
                <a:ext cx="901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34" name="Ink 33"/>
              <p14:cNvContentPartPr/>
              <p14:nvPr/>
            </p14:nvContentPartPr>
            <p14:xfrm>
              <a:off x="7429500" y="5454650"/>
              <a:ext cx="1352550" cy="19050"/>
            </p14:xfrm>
          </p:contentPart>
        </mc:Choice>
        <mc:Fallback xmlns="">
          <p:pic>
            <p:nvPicPr>
              <p:cNvPr id="34" name="Ink 33"/>
            </p:nvPicPr>
            <p:blipFill>
              <a:blip r:embed="rId60"/>
            </p:blipFill>
            <p:spPr>
              <a:xfrm>
                <a:off x="7429500" y="5454650"/>
                <a:ext cx="13525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35" name="Ink 34"/>
              <p14:cNvContentPartPr/>
              <p14:nvPr/>
            </p14:nvContentPartPr>
            <p14:xfrm>
              <a:off x="9182100" y="5499100"/>
              <a:ext cx="1263650" cy="360"/>
            </p14:xfrm>
          </p:contentPart>
        </mc:Choice>
        <mc:Fallback xmlns="">
          <p:pic>
            <p:nvPicPr>
              <p:cNvPr id="35" name="Ink 34"/>
            </p:nvPicPr>
            <p:blipFill>
              <a:blip r:embed="rId62"/>
            </p:blipFill>
            <p:spPr>
              <a:xfrm>
                <a:off x="9182100" y="5499100"/>
                <a:ext cx="12636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36" name="Ink 35"/>
              <p14:cNvContentPartPr/>
              <p14:nvPr/>
            </p14:nvContentPartPr>
            <p14:xfrm>
              <a:off x="11023600" y="5461000"/>
              <a:ext cx="495300" cy="25400"/>
            </p14:xfrm>
          </p:contentPart>
        </mc:Choice>
        <mc:Fallback xmlns="">
          <p:pic>
            <p:nvPicPr>
              <p:cNvPr id="36" name="Ink 35"/>
            </p:nvPicPr>
            <p:blipFill>
              <a:blip r:embed="rId64"/>
            </p:blipFill>
            <p:spPr>
              <a:xfrm>
                <a:off x="11023600" y="5461000"/>
                <a:ext cx="49530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37" name="Ink 36"/>
              <p14:cNvContentPartPr/>
              <p14:nvPr/>
            </p14:nvContentPartPr>
            <p14:xfrm>
              <a:off x="7562850" y="5791200"/>
              <a:ext cx="1314450" cy="31750"/>
            </p14:xfrm>
          </p:contentPart>
        </mc:Choice>
        <mc:Fallback xmlns="">
          <p:pic>
            <p:nvPicPr>
              <p:cNvPr id="37" name="Ink 36"/>
            </p:nvPicPr>
            <p:blipFill>
              <a:blip r:embed="rId66"/>
            </p:blipFill>
            <p:spPr>
              <a:xfrm>
                <a:off x="7562850" y="5791200"/>
                <a:ext cx="1314450" cy="31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7" p14:bwMode="auto">
            <p14:nvContentPartPr>
              <p14:cNvPr id="38" name="Ink 37"/>
              <p14:cNvContentPartPr/>
              <p14:nvPr/>
            </p14:nvContentPartPr>
            <p14:xfrm>
              <a:off x="8743950" y="5435600"/>
              <a:ext cx="1708150" cy="622300"/>
            </p14:xfrm>
          </p:contentPart>
        </mc:Choice>
        <mc:Fallback xmlns="">
          <p:pic>
            <p:nvPicPr>
              <p:cNvPr id="38" name="Ink 37"/>
            </p:nvPicPr>
            <p:blipFill>
              <a:blip r:embed="rId68"/>
            </p:blipFill>
            <p:spPr>
              <a:xfrm>
                <a:off x="8743950" y="5435600"/>
                <a:ext cx="1708150" cy="622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9" p14:bwMode="auto">
            <p14:nvContentPartPr>
              <p14:cNvPr id="39" name="Ink 38"/>
              <p14:cNvContentPartPr/>
              <p14:nvPr/>
            </p14:nvContentPartPr>
            <p14:xfrm>
              <a:off x="3790950" y="2349500"/>
              <a:ext cx="876300" cy="660400"/>
            </p14:xfrm>
          </p:contentPart>
        </mc:Choice>
        <mc:Fallback xmlns="">
          <p:pic>
            <p:nvPicPr>
              <p:cNvPr id="39" name="Ink 38"/>
            </p:nvPicPr>
            <p:blipFill>
              <a:blip r:embed="rId70"/>
            </p:blipFill>
            <p:spPr>
              <a:xfrm>
                <a:off x="3790950" y="2349500"/>
                <a:ext cx="876300" cy="660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1" p14:bwMode="auto">
            <p14:nvContentPartPr>
              <p14:cNvPr id="40" name="Ink 39"/>
              <p14:cNvContentPartPr/>
              <p14:nvPr/>
            </p14:nvContentPartPr>
            <p14:xfrm>
              <a:off x="3048000" y="2114550"/>
              <a:ext cx="1644650" cy="1320800"/>
            </p14:xfrm>
          </p:contentPart>
        </mc:Choice>
        <mc:Fallback xmlns="">
          <p:pic>
            <p:nvPicPr>
              <p:cNvPr id="40" name="Ink 39"/>
            </p:nvPicPr>
            <p:blipFill>
              <a:blip r:embed="rId72"/>
            </p:blipFill>
            <p:spPr>
              <a:xfrm>
                <a:off x="3048000" y="2114550"/>
                <a:ext cx="1644650" cy="1320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3" p14:bwMode="auto">
            <p14:nvContentPartPr>
              <p14:cNvPr id="41" name="Ink 40"/>
              <p14:cNvContentPartPr/>
              <p14:nvPr/>
            </p14:nvContentPartPr>
            <p14:xfrm>
              <a:off x="4318000" y="3467100"/>
              <a:ext cx="508000" cy="323850"/>
            </p14:xfrm>
          </p:contentPart>
        </mc:Choice>
        <mc:Fallback xmlns="">
          <p:pic>
            <p:nvPicPr>
              <p:cNvPr id="41" name="Ink 40"/>
            </p:nvPicPr>
            <p:blipFill>
              <a:blip r:embed="rId74"/>
            </p:blipFill>
            <p:spPr>
              <a:xfrm>
                <a:off x="4318000" y="3467100"/>
                <a:ext cx="508000" cy="323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5" p14:bwMode="auto">
            <p14:nvContentPartPr>
              <p14:cNvPr id="42" name="Ink 41"/>
              <p14:cNvContentPartPr/>
              <p14:nvPr/>
            </p14:nvContentPartPr>
            <p14:xfrm>
              <a:off x="4921250" y="3422650"/>
              <a:ext cx="184150" cy="196850"/>
            </p14:xfrm>
          </p:contentPart>
        </mc:Choice>
        <mc:Fallback xmlns="">
          <p:pic>
            <p:nvPicPr>
              <p:cNvPr id="42" name="Ink 41"/>
            </p:nvPicPr>
            <p:blipFill>
              <a:blip r:embed="rId76"/>
            </p:blipFill>
            <p:spPr>
              <a:xfrm>
                <a:off x="4921250" y="3422650"/>
                <a:ext cx="184150" cy="196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7" p14:bwMode="auto">
            <p14:nvContentPartPr>
              <p14:cNvPr id="43" name="Ink 42"/>
              <p14:cNvContentPartPr/>
              <p14:nvPr/>
            </p14:nvContentPartPr>
            <p14:xfrm>
              <a:off x="5041900" y="2952750"/>
              <a:ext cx="260350" cy="882650"/>
            </p14:xfrm>
          </p:contentPart>
        </mc:Choice>
        <mc:Fallback xmlns="">
          <p:pic>
            <p:nvPicPr>
              <p:cNvPr id="43" name="Ink 42"/>
            </p:nvPicPr>
            <p:blipFill>
              <a:blip r:embed="rId78"/>
            </p:blipFill>
            <p:spPr>
              <a:xfrm>
                <a:off x="5041900" y="2952750"/>
                <a:ext cx="260350" cy="882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9" p14:bwMode="auto">
            <p14:nvContentPartPr>
              <p14:cNvPr id="44" name="Ink 43"/>
              <p14:cNvContentPartPr/>
              <p14:nvPr/>
            </p14:nvContentPartPr>
            <p14:xfrm>
              <a:off x="5289550" y="3225800"/>
              <a:ext cx="254000" cy="190500"/>
            </p14:xfrm>
          </p:contentPart>
        </mc:Choice>
        <mc:Fallback xmlns="">
          <p:pic>
            <p:nvPicPr>
              <p:cNvPr id="44" name="Ink 43"/>
            </p:nvPicPr>
            <p:blipFill>
              <a:blip r:embed="rId80"/>
            </p:blipFill>
            <p:spPr>
              <a:xfrm>
                <a:off x="5289550" y="3225800"/>
                <a:ext cx="254000" cy="190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1" p14:bwMode="auto">
            <p14:nvContentPartPr>
              <p14:cNvPr id="45" name="Ink 44"/>
              <p14:cNvContentPartPr/>
              <p14:nvPr/>
            </p14:nvContentPartPr>
            <p14:xfrm>
              <a:off x="5581650" y="3092450"/>
              <a:ext cx="342900" cy="254000"/>
            </p14:xfrm>
          </p:contentPart>
        </mc:Choice>
        <mc:Fallback xmlns="">
          <p:pic>
            <p:nvPicPr>
              <p:cNvPr id="45" name="Ink 44"/>
            </p:nvPicPr>
            <p:blipFill>
              <a:blip r:embed="rId82"/>
            </p:blipFill>
            <p:spPr>
              <a:xfrm>
                <a:off x="5581650" y="3092450"/>
                <a:ext cx="34290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3" p14:bwMode="auto">
            <p14:nvContentPartPr>
              <p14:cNvPr id="46" name="Ink 45"/>
              <p14:cNvContentPartPr/>
              <p14:nvPr/>
            </p14:nvContentPartPr>
            <p14:xfrm>
              <a:off x="4559300" y="3733800"/>
              <a:ext cx="1066800" cy="431800"/>
            </p14:xfrm>
          </p:contentPart>
        </mc:Choice>
        <mc:Fallback xmlns="">
          <p:pic>
            <p:nvPicPr>
              <p:cNvPr id="46" name="Ink 45"/>
            </p:nvPicPr>
            <p:blipFill>
              <a:blip r:embed="rId84"/>
            </p:blipFill>
            <p:spPr>
              <a:xfrm>
                <a:off x="4559300" y="3733800"/>
                <a:ext cx="1066800" cy="431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5" p14:bwMode="auto">
            <p14:nvContentPartPr>
              <p14:cNvPr id="47" name="Ink 46"/>
              <p14:cNvContentPartPr/>
              <p14:nvPr/>
            </p14:nvContentPartPr>
            <p14:xfrm>
              <a:off x="4972050" y="3860800"/>
              <a:ext cx="850900" cy="254000"/>
            </p14:xfrm>
          </p:contentPart>
        </mc:Choice>
        <mc:Fallback xmlns="">
          <p:pic>
            <p:nvPicPr>
              <p:cNvPr id="47" name="Ink 46"/>
            </p:nvPicPr>
            <p:blipFill>
              <a:blip r:embed="rId86"/>
            </p:blipFill>
            <p:spPr>
              <a:xfrm>
                <a:off x="4972050" y="3860800"/>
                <a:ext cx="85090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7" p14:bwMode="auto">
            <p14:nvContentPartPr>
              <p14:cNvPr id="48" name="Ink 47"/>
              <p14:cNvContentPartPr/>
              <p14:nvPr/>
            </p14:nvContentPartPr>
            <p14:xfrm>
              <a:off x="1892300" y="3403600"/>
              <a:ext cx="31750" cy="127000"/>
            </p14:xfrm>
          </p:contentPart>
        </mc:Choice>
        <mc:Fallback xmlns="">
          <p:pic>
            <p:nvPicPr>
              <p:cNvPr id="48" name="Ink 47"/>
            </p:nvPicPr>
            <p:blipFill>
              <a:blip r:embed="rId88"/>
            </p:blipFill>
            <p:spPr>
              <a:xfrm>
                <a:off x="1892300" y="3403600"/>
                <a:ext cx="31750" cy="127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9" p14:bwMode="auto">
            <p14:nvContentPartPr>
              <p14:cNvPr id="49" name="Ink 48"/>
              <p14:cNvContentPartPr/>
              <p14:nvPr/>
            </p14:nvContentPartPr>
            <p14:xfrm>
              <a:off x="1701800" y="3314700"/>
              <a:ext cx="349250" cy="304800"/>
            </p14:xfrm>
          </p:contentPart>
        </mc:Choice>
        <mc:Fallback xmlns="">
          <p:pic>
            <p:nvPicPr>
              <p:cNvPr id="49" name="Ink 48"/>
            </p:nvPicPr>
            <p:blipFill>
              <a:blip r:embed="rId90"/>
            </p:blipFill>
            <p:spPr>
              <a:xfrm>
                <a:off x="1701800" y="3314700"/>
                <a:ext cx="349250" cy="304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1" p14:bwMode="auto">
            <p14:nvContentPartPr>
              <p14:cNvPr id="50" name="Ink 49"/>
              <p14:cNvContentPartPr/>
              <p14:nvPr/>
            </p14:nvContentPartPr>
            <p14:xfrm>
              <a:off x="1879600" y="3765550"/>
              <a:ext cx="177800" cy="146050"/>
            </p14:xfrm>
          </p:contentPart>
        </mc:Choice>
        <mc:Fallback xmlns="">
          <p:pic>
            <p:nvPicPr>
              <p:cNvPr id="50" name="Ink 49"/>
            </p:nvPicPr>
            <p:blipFill>
              <a:blip r:embed="rId92"/>
            </p:blipFill>
            <p:spPr>
              <a:xfrm>
                <a:off x="1879600" y="3765550"/>
                <a:ext cx="177800" cy="146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3" p14:bwMode="auto">
            <p14:nvContentPartPr>
              <p14:cNvPr id="51" name="Ink 50"/>
              <p14:cNvContentPartPr/>
              <p14:nvPr/>
            </p14:nvContentPartPr>
            <p14:xfrm>
              <a:off x="1670050" y="3619500"/>
              <a:ext cx="501650" cy="323850"/>
            </p14:xfrm>
          </p:contentPart>
        </mc:Choice>
        <mc:Fallback xmlns="">
          <p:pic>
            <p:nvPicPr>
              <p:cNvPr id="51" name="Ink 50"/>
            </p:nvPicPr>
            <p:blipFill>
              <a:blip r:embed="rId94"/>
            </p:blipFill>
            <p:spPr>
              <a:xfrm>
                <a:off x="1670050" y="3619500"/>
                <a:ext cx="501650" cy="323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5" p14:bwMode="auto">
            <p14:nvContentPartPr>
              <p14:cNvPr id="52" name="Ink 51"/>
              <p14:cNvContentPartPr/>
              <p14:nvPr/>
            </p14:nvContentPartPr>
            <p14:xfrm>
              <a:off x="1593850" y="4057650"/>
              <a:ext cx="146050" cy="165100"/>
            </p14:xfrm>
          </p:contentPart>
        </mc:Choice>
        <mc:Fallback xmlns="">
          <p:pic>
            <p:nvPicPr>
              <p:cNvPr id="52" name="Ink 51"/>
            </p:nvPicPr>
            <p:blipFill>
              <a:blip r:embed="rId96"/>
            </p:blipFill>
            <p:spPr>
              <a:xfrm>
                <a:off x="1593850" y="4057650"/>
                <a:ext cx="14605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7" p14:bwMode="auto">
            <p14:nvContentPartPr>
              <p14:cNvPr id="53" name="Ink 52"/>
              <p14:cNvContentPartPr/>
              <p14:nvPr/>
            </p14:nvContentPartPr>
            <p14:xfrm>
              <a:off x="1454150" y="3968750"/>
              <a:ext cx="488950" cy="311150"/>
            </p14:xfrm>
          </p:contentPart>
        </mc:Choice>
        <mc:Fallback xmlns="">
          <p:pic>
            <p:nvPicPr>
              <p:cNvPr id="53" name="Ink 52"/>
            </p:nvPicPr>
            <p:blipFill>
              <a:blip r:embed="rId98"/>
            </p:blipFill>
            <p:spPr>
              <a:xfrm>
                <a:off x="1454150" y="3968750"/>
                <a:ext cx="488950" cy="311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9" p14:bwMode="auto">
            <p14:nvContentPartPr>
              <p14:cNvPr id="54" name="Ink 53"/>
              <p14:cNvContentPartPr/>
              <p14:nvPr/>
            </p14:nvContentPartPr>
            <p14:xfrm>
              <a:off x="2095500" y="4318000"/>
              <a:ext cx="311150" cy="139700"/>
            </p14:xfrm>
          </p:contentPart>
        </mc:Choice>
        <mc:Fallback xmlns="">
          <p:pic>
            <p:nvPicPr>
              <p:cNvPr id="54" name="Ink 53"/>
            </p:nvPicPr>
            <p:blipFill>
              <a:blip r:embed="rId100"/>
            </p:blipFill>
            <p:spPr>
              <a:xfrm>
                <a:off x="2095500" y="4318000"/>
                <a:ext cx="311150" cy="139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1" p14:bwMode="auto">
            <p14:nvContentPartPr>
              <p14:cNvPr id="55" name="Ink 54"/>
              <p14:cNvContentPartPr/>
              <p14:nvPr/>
            </p14:nvContentPartPr>
            <p14:xfrm>
              <a:off x="2120900" y="4146550"/>
              <a:ext cx="393700" cy="355600"/>
            </p14:xfrm>
          </p:contentPart>
        </mc:Choice>
        <mc:Fallback xmlns="">
          <p:pic>
            <p:nvPicPr>
              <p:cNvPr id="55" name="Ink 54"/>
            </p:nvPicPr>
            <p:blipFill>
              <a:blip r:embed="rId102"/>
            </p:blipFill>
            <p:spPr>
              <a:xfrm>
                <a:off x="2120900" y="4146550"/>
                <a:ext cx="393700" cy="355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3" p14:bwMode="auto">
            <p14:nvContentPartPr>
              <p14:cNvPr id="56" name="Ink 55"/>
              <p14:cNvContentPartPr/>
              <p14:nvPr/>
            </p14:nvContentPartPr>
            <p14:xfrm>
              <a:off x="3041650" y="4140200"/>
              <a:ext cx="196850" cy="152400"/>
            </p14:xfrm>
          </p:contentPart>
        </mc:Choice>
        <mc:Fallback xmlns="">
          <p:pic>
            <p:nvPicPr>
              <p:cNvPr id="56" name="Ink 55"/>
            </p:nvPicPr>
            <p:blipFill>
              <a:blip r:embed="rId104"/>
            </p:blipFill>
            <p:spPr>
              <a:xfrm>
                <a:off x="3041650" y="4140200"/>
                <a:ext cx="196850" cy="152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5" p14:bwMode="auto">
            <p14:nvContentPartPr>
              <p14:cNvPr id="57" name="Ink 56"/>
              <p14:cNvContentPartPr/>
              <p14:nvPr/>
            </p14:nvContentPartPr>
            <p14:xfrm>
              <a:off x="3206750" y="3860800"/>
              <a:ext cx="622300" cy="431800"/>
            </p14:xfrm>
          </p:contentPart>
        </mc:Choice>
        <mc:Fallback xmlns="">
          <p:pic>
            <p:nvPicPr>
              <p:cNvPr id="57" name="Ink 56"/>
            </p:nvPicPr>
            <p:blipFill>
              <a:blip r:embed="rId106"/>
            </p:blipFill>
            <p:spPr>
              <a:xfrm>
                <a:off x="3206750" y="3860800"/>
                <a:ext cx="622300" cy="431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7" p14:bwMode="auto">
            <p14:nvContentPartPr>
              <p14:cNvPr id="58" name="Ink 57"/>
              <p14:cNvContentPartPr/>
              <p14:nvPr/>
            </p14:nvContentPartPr>
            <p14:xfrm>
              <a:off x="3892550" y="4019550"/>
              <a:ext cx="38100" cy="31750"/>
            </p14:xfrm>
          </p:contentPart>
        </mc:Choice>
        <mc:Fallback xmlns="">
          <p:pic>
            <p:nvPicPr>
              <p:cNvPr id="58" name="Ink 57"/>
            </p:nvPicPr>
            <p:blipFill>
              <a:blip r:embed="rId108"/>
            </p:blipFill>
            <p:spPr>
              <a:xfrm>
                <a:off x="3892550" y="4019550"/>
                <a:ext cx="38100" cy="31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9" p14:bwMode="auto">
            <p14:nvContentPartPr>
              <p14:cNvPr id="59" name="Ink 58"/>
              <p14:cNvContentPartPr/>
              <p14:nvPr/>
            </p14:nvContentPartPr>
            <p14:xfrm>
              <a:off x="3975100" y="3790950"/>
              <a:ext cx="57150" cy="101600"/>
            </p14:xfrm>
          </p:contentPart>
        </mc:Choice>
        <mc:Fallback xmlns="">
          <p:pic>
            <p:nvPicPr>
              <p:cNvPr id="59" name="Ink 58"/>
            </p:nvPicPr>
            <p:blipFill>
              <a:blip r:embed="rId110"/>
            </p:blipFill>
            <p:spPr>
              <a:xfrm>
                <a:off x="3975100" y="3790950"/>
                <a:ext cx="57150" cy="101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1" p14:bwMode="auto">
            <p14:nvContentPartPr>
              <p14:cNvPr id="60" name="Ink 59"/>
              <p14:cNvContentPartPr/>
              <p14:nvPr/>
            </p14:nvContentPartPr>
            <p14:xfrm>
              <a:off x="4102100" y="3771900"/>
              <a:ext cx="190500" cy="82550"/>
            </p14:xfrm>
          </p:contentPart>
        </mc:Choice>
        <mc:Fallback xmlns="">
          <p:pic>
            <p:nvPicPr>
              <p:cNvPr id="60" name="Ink 59"/>
            </p:nvPicPr>
            <p:blipFill>
              <a:blip r:embed="rId112"/>
            </p:blipFill>
            <p:spPr>
              <a:xfrm>
                <a:off x="4102100" y="3771900"/>
                <a:ext cx="190500" cy="82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3" p14:bwMode="auto">
            <p14:nvContentPartPr>
              <p14:cNvPr id="61" name="Ink 60"/>
              <p14:cNvContentPartPr/>
              <p14:nvPr/>
            </p14:nvContentPartPr>
            <p14:xfrm>
              <a:off x="4216400" y="4006850"/>
              <a:ext cx="139700" cy="209550"/>
            </p14:xfrm>
          </p:contentPart>
        </mc:Choice>
        <mc:Fallback xmlns="">
          <p:pic>
            <p:nvPicPr>
              <p:cNvPr id="61" name="Ink 60"/>
            </p:nvPicPr>
            <p:blipFill>
              <a:blip r:embed="rId114"/>
            </p:blipFill>
            <p:spPr>
              <a:xfrm>
                <a:off x="4216400" y="4006850"/>
                <a:ext cx="139700" cy="209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5" p14:bwMode="auto">
            <p14:nvContentPartPr>
              <p14:cNvPr id="62" name="Ink 61"/>
              <p14:cNvContentPartPr/>
              <p14:nvPr/>
            </p14:nvContentPartPr>
            <p14:xfrm>
              <a:off x="4425950" y="4070350"/>
              <a:ext cx="6350" cy="209550"/>
            </p14:xfrm>
          </p:contentPart>
        </mc:Choice>
        <mc:Fallback xmlns="">
          <p:pic>
            <p:nvPicPr>
              <p:cNvPr id="62" name="Ink 61"/>
            </p:nvPicPr>
            <p:blipFill>
              <a:blip r:embed="rId116"/>
            </p:blipFill>
            <p:spPr>
              <a:xfrm>
                <a:off x="4425950" y="4070350"/>
                <a:ext cx="6350" cy="209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7" p14:bwMode="auto">
            <p14:nvContentPartPr>
              <p14:cNvPr id="63" name="Ink 62"/>
              <p14:cNvContentPartPr/>
              <p14:nvPr/>
            </p14:nvContentPartPr>
            <p14:xfrm>
              <a:off x="4432300" y="3981450"/>
              <a:ext cx="228600" cy="254000"/>
            </p14:xfrm>
          </p:contentPart>
        </mc:Choice>
        <mc:Fallback xmlns="">
          <p:pic>
            <p:nvPicPr>
              <p:cNvPr id="63" name="Ink 62"/>
            </p:nvPicPr>
            <p:blipFill>
              <a:blip r:embed="rId118"/>
            </p:blipFill>
            <p:spPr>
              <a:xfrm>
                <a:off x="4432300" y="3981450"/>
                <a:ext cx="22860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9" p14:bwMode="auto">
            <p14:nvContentPartPr>
              <p14:cNvPr id="64" name="Ink 63"/>
              <p14:cNvContentPartPr/>
              <p14:nvPr/>
            </p14:nvContentPartPr>
            <p14:xfrm>
              <a:off x="4495800" y="4381500"/>
              <a:ext cx="222250" cy="152400"/>
            </p14:xfrm>
          </p:contentPart>
        </mc:Choice>
        <mc:Fallback xmlns="">
          <p:pic>
            <p:nvPicPr>
              <p:cNvPr id="64" name="Ink 63"/>
            </p:nvPicPr>
            <p:blipFill>
              <a:blip r:embed="rId120"/>
            </p:blipFill>
            <p:spPr>
              <a:xfrm>
                <a:off x="4495800" y="4381500"/>
                <a:ext cx="222250" cy="152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1" p14:bwMode="auto">
            <p14:nvContentPartPr>
              <p14:cNvPr id="65" name="Ink 64"/>
              <p14:cNvContentPartPr/>
              <p14:nvPr/>
            </p14:nvContentPartPr>
            <p14:xfrm>
              <a:off x="4724400" y="4356100"/>
              <a:ext cx="63500" cy="184150"/>
            </p14:xfrm>
          </p:contentPart>
        </mc:Choice>
        <mc:Fallback xmlns="">
          <p:pic>
            <p:nvPicPr>
              <p:cNvPr id="65" name="Ink 64"/>
            </p:nvPicPr>
            <p:blipFill>
              <a:blip r:embed="rId122"/>
            </p:blipFill>
            <p:spPr>
              <a:xfrm>
                <a:off x="4724400" y="4356100"/>
                <a:ext cx="63500" cy="18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3" p14:bwMode="auto">
            <p14:nvContentPartPr>
              <p14:cNvPr id="66" name="Ink 65"/>
              <p14:cNvContentPartPr/>
              <p14:nvPr/>
            </p14:nvContentPartPr>
            <p14:xfrm>
              <a:off x="4845050" y="4191000"/>
              <a:ext cx="146050" cy="215900"/>
            </p14:xfrm>
          </p:contentPart>
        </mc:Choice>
        <mc:Fallback xmlns="">
          <p:pic>
            <p:nvPicPr>
              <p:cNvPr id="66" name="Ink 65"/>
            </p:nvPicPr>
            <p:blipFill>
              <a:blip r:embed="rId124"/>
            </p:blipFill>
            <p:spPr>
              <a:xfrm>
                <a:off x="4845050" y="4191000"/>
                <a:ext cx="146050" cy="215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5" p14:bwMode="auto">
            <p14:nvContentPartPr>
              <p14:cNvPr id="67" name="Ink 66"/>
              <p14:cNvContentPartPr/>
              <p14:nvPr/>
            </p14:nvContentPartPr>
            <p14:xfrm>
              <a:off x="4978400" y="4178300"/>
              <a:ext cx="228600" cy="215900"/>
            </p14:xfrm>
          </p:contentPart>
        </mc:Choice>
        <mc:Fallback xmlns="">
          <p:pic>
            <p:nvPicPr>
              <p:cNvPr id="67" name="Ink 66"/>
            </p:nvPicPr>
            <p:blipFill>
              <a:blip r:embed="rId126"/>
            </p:blipFill>
            <p:spPr>
              <a:xfrm>
                <a:off x="4978400" y="4178300"/>
                <a:ext cx="228600" cy="215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7" p14:bwMode="auto">
            <p14:nvContentPartPr>
              <p14:cNvPr id="68" name="Ink 67"/>
              <p14:cNvContentPartPr/>
              <p14:nvPr/>
            </p14:nvContentPartPr>
            <p14:xfrm>
              <a:off x="5302250" y="4381500"/>
              <a:ext cx="82550" cy="133350"/>
            </p14:xfrm>
          </p:contentPart>
        </mc:Choice>
        <mc:Fallback xmlns="">
          <p:pic>
            <p:nvPicPr>
              <p:cNvPr id="68" name="Ink 67"/>
            </p:nvPicPr>
            <p:blipFill>
              <a:blip r:embed="rId128"/>
            </p:blipFill>
            <p:spPr>
              <a:xfrm>
                <a:off x="5302250" y="4381500"/>
                <a:ext cx="82550" cy="133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9" p14:bwMode="auto">
            <p14:nvContentPartPr>
              <p14:cNvPr id="69" name="Ink 68"/>
              <p14:cNvContentPartPr/>
              <p14:nvPr/>
            </p14:nvContentPartPr>
            <p14:xfrm>
              <a:off x="5524500" y="4203700"/>
              <a:ext cx="177800" cy="177800"/>
            </p14:xfrm>
          </p:contentPart>
        </mc:Choice>
        <mc:Fallback xmlns="">
          <p:pic>
            <p:nvPicPr>
              <p:cNvPr id="69" name="Ink 68"/>
            </p:nvPicPr>
            <p:blipFill>
              <a:blip r:embed="rId130"/>
            </p:blipFill>
            <p:spPr>
              <a:xfrm>
                <a:off x="5524500" y="4203700"/>
                <a:ext cx="17780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1" p14:bwMode="auto">
            <p14:nvContentPartPr>
              <p14:cNvPr id="70" name="Ink 69"/>
              <p14:cNvContentPartPr/>
              <p14:nvPr/>
            </p14:nvContentPartPr>
            <p14:xfrm>
              <a:off x="5721350" y="4102100"/>
              <a:ext cx="95250" cy="146050"/>
            </p14:xfrm>
          </p:contentPart>
        </mc:Choice>
        <mc:Fallback xmlns="">
          <p:pic>
            <p:nvPicPr>
              <p:cNvPr id="70" name="Ink 69"/>
            </p:nvPicPr>
            <p:blipFill>
              <a:blip r:embed="rId132"/>
            </p:blipFill>
            <p:spPr>
              <a:xfrm>
                <a:off x="5721350" y="4102100"/>
                <a:ext cx="95250" cy="146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3" p14:bwMode="auto">
            <p14:nvContentPartPr>
              <p14:cNvPr id="71" name="Ink 70"/>
              <p14:cNvContentPartPr/>
              <p14:nvPr/>
            </p14:nvContentPartPr>
            <p14:xfrm>
              <a:off x="5918200" y="4000500"/>
              <a:ext cx="171450" cy="215900"/>
            </p14:xfrm>
          </p:contentPart>
        </mc:Choice>
        <mc:Fallback xmlns="">
          <p:pic>
            <p:nvPicPr>
              <p:cNvPr id="71" name="Ink 70"/>
            </p:nvPicPr>
            <p:blipFill>
              <a:blip r:embed="rId134"/>
            </p:blipFill>
            <p:spPr>
              <a:xfrm>
                <a:off x="5918200" y="4000500"/>
                <a:ext cx="171450" cy="215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5" p14:bwMode="auto">
            <p14:nvContentPartPr>
              <p14:cNvPr id="72" name="Ink 71"/>
              <p14:cNvContentPartPr/>
              <p14:nvPr/>
            </p14:nvContentPartPr>
            <p14:xfrm>
              <a:off x="5835650" y="3886200"/>
              <a:ext cx="82550" cy="177800"/>
            </p14:xfrm>
          </p:contentPart>
        </mc:Choice>
        <mc:Fallback xmlns="">
          <p:pic>
            <p:nvPicPr>
              <p:cNvPr id="72" name="Ink 71"/>
            </p:nvPicPr>
            <p:blipFill>
              <a:blip r:embed="rId136"/>
            </p:blipFill>
            <p:spPr>
              <a:xfrm>
                <a:off x="5835650" y="3886200"/>
                <a:ext cx="8255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7" p14:bwMode="auto">
            <p14:nvContentPartPr>
              <p14:cNvPr id="73" name="Ink 72"/>
              <p14:cNvContentPartPr/>
              <p14:nvPr/>
            </p14:nvContentPartPr>
            <p14:xfrm>
              <a:off x="5683250" y="4387850"/>
              <a:ext cx="508000" cy="101600"/>
            </p14:xfrm>
          </p:contentPart>
        </mc:Choice>
        <mc:Fallback xmlns="">
          <p:pic>
            <p:nvPicPr>
              <p:cNvPr id="73" name="Ink 72"/>
            </p:nvPicPr>
            <p:blipFill>
              <a:blip r:embed="rId138"/>
            </p:blipFill>
            <p:spPr>
              <a:xfrm>
                <a:off x="5683250" y="4387850"/>
                <a:ext cx="508000" cy="101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9" p14:bwMode="auto">
            <p14:nvContentPartPr>
              <p14:cNvPr id="74" name="Ink 73"/>
              <p14:cNvContentPartPr/>
              <p14:nvPr/>
            </p14:nvContentPartPr>
            <p14:xfrm>
              <a:off x="5930900" y="4540250"/>
              <a:ext cx="342900" cy="88900"/>
            </p14:xfrm>
          </p:contentPart>
        </mc:Choice>
        <mc:Fallback xmlns="">
          <p:pic>
            <p:nvPicPr>
              <p:cNvPr id="74" name="Ink 73"/>
            </p:nvPicPr>
            <p:blipFill>
              <a:blip r:embed="rId140"/>
            </p:blipFill>
            <p:spPr>
              <a:xfrm>
                <a:off x="5930900" y="4540250"/>
                <a:ext cx="342900" cy="88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1" p14:bwMode="auto">
            <p14:nvContentPartPr>
              <p14:cNvPr id="75" name="Ink 74"/>
              <p14:cNvContentPartPr/>
              <p14:nvPr/>
            </p14:nvContentPartPr>
            <p14:xfrm>
              <a:off x="3816350" y="5619750"/>
              <a:ext cx="304800" cy="330200"/>
            </p14:xfrm>
          </p:contentPart>
        </mc:Choice>
        <mc:Fallback xmlns="">
          <p:pic>
            <p:nvPicPr>
              <p:cNvPr id="75" name="Ink 74"/>
            </p:nvPicPr>
            <p:blipFill>
              <a:blip r:embed="rId142"/>
            </p:blipFill>
            <p:spPr>
              <a:xfrm>
                <a:off x="3816350" y="5619750"/>
                <a:ext cx="304800" cy="3302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221615" y="336550"/>
            <a:ext cx="5795010" cy="6185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13 Which of the following statements best reflect the meaning and characteristics of research?</a:t>
            </a:r>
            <a:endParaRPr lang="en-US"/>
          </a:p>
          <a:p>
            <a:endParaRPr lang="en-US"/>
          </a:p>
          <a:p>
            <a:r>
              <a:rPr lang="en-US"/>
              <a:t>Code:</a:t>
            </a:r>
            <a:endParaRPr lang="en-US"/>
          </a:p>
          <a:p>
            <a:endParaRPr lang="en-US"/>
          </a:p>
          <a:p>
            <a:r>
              <a:rPr lang="en-US"/>
              <a:t>(a) Research means challenging the status quo.</a:t>
            </a:r>
            <a:endParaRPr lang="en-US"/>
          </a:p>
          <a:p>
            <a:endParaRPr lang="en-US"/>
          </a:p>
          <a:p>
            <a:r>
              <a:rPr lang="en-US"/>
              <a:t>(b) Research is an endeavor to collect facts and information.</a:t>
            </a:r>
            <a:endParaRPr lang="en-US"/>
          </a:p>
          <a:p>
            <a:endParaRPr lang="en-US"/>
          </a:p>
          <a:p>
            <a:r>
              <a:rPr lang="en-US"/>
              <a:t>(c) Research is a synthesis of deductive and inductive processes.</a:t>
            </a:r>
            <a:endParaRPr lang="en-US"/>
          </a:p>
          <a:p>
            <a:endParaRPr lang="en-US"/>
          </a:p>
          <a:p>
            <a:r>
              <a:rPr lang="en-US"/>
              <a:t>(d) Research means proving one’s assertions and beliefs.</a:t>
            </a:r>
            <a:endParaRPr lang="en-US"/>
          </a:p>
          <a:p>
            <a:endParaRPr lang="en-US"/>
          </a:p>
          <a:p>
            <a:r>
              <a:rPr lang="en-US"/>
              <a:t>(e) Research is a careful review of reported studies.</a:t>
            </a:r>
            <a:endParaRPr lang="en-US"/>
          </a:p>
          <a:p>
            <a:endParaRPr lang="en-US"/>
          </a:p>
          <a:p>
            <a:r>
              <a:rPr lang="en-US"/>
              <a:t>(f) Research is a critical and passionate search for knowledge.</a:t>
            </a:r>
            <a:endParaRPr lang="en-US"/>
          </a:p>
          <a:p>
            <a:endParaRPr lang="en-US"/>
          </a:p>
          <a:p>
            <a:r>
              <a:rPr lang="en-US"/>
              <a:t>1 (a), (b) and (c)</a:t>
            </a:r>
            <a:endParaRPr lang="en-US"/>
          </a:p>
          <a:p>
            <a:r>
              <a:rPr lang="en-US"/>
              <a:t>2 (b), (d) and (e)</a:t>
            </a:r>
            <a:endParaRPr lang="en-US"/>
          </a:p>
          <a:p>
            <a:r>
              <a:rPr lang="en-US"/>
              <a:t>3 (a), (e) and (f)</a:t>
            </a:r>
            <a:endParaRPr lang="en-US"/>
          </a:p>
          <a:p>
            <a:r>
              <a:rPr lang="en-US"/>
              <a:t>4 (a), (c) and (f)</a:t>
            </a:r>
            <a:endParaRPr lang="en-US"/>
          </a:p>
        </p:txBody>
      </p:sp>
      <p:sp>
        <p:nvSpPr>
          <p:cNvPr id="100" name="Text Box 99"/>
          <p:cNvSpPr txBox="1"/>
          <p:nvPr/>
        </p:nvSpPr>
        <p:spPr>
          <a:xfrm>
            <a:off x="6099810" y="196850"/>
            <a:ext cx="6005195" cy="64623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निम्नलिखित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कौन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कथन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अर्थ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विशेषताओं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सर्वोत्तम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रूप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दर्शाता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?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कोड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अर्थ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यथास्थिति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चुनौती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देना।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तथ्य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जानकारी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एकत्र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प्रयास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निगमनात्मक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आगमनात्मक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प्रक्रियाओं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संश्लेषण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डी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अर्थ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किसी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दावे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विश्वासों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साबित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करना।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रिपोर्ट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अध्ययनों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सावधानीपूर्वक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समीक्षा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च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महत्वपूर्ण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भावुक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1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),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2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),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डी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3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),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ई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एफ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4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),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सी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एफ</a:t>
            </a:r>
            <a:r>
              <a:rPr lang="en-US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4800600" y="1060450"/>
              <a:ext cx="342900" cy="1841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4800600" y="1060450"/>
                <a:ext cx="342900" cy="18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5137150" y="971550"/>
              <a:ext cx="177800" cy="17780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5137150" y="971550"/>
                <a:ext cx="17780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5454650" y="882650"/>
              <a:ext cx="171450" cy="1143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5454650" y="882650"/>
                <a:ext cx="171450" cy="114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5588000" y="774700"/>
              <a:ext cx="152400" cy="14605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5588000" y="774700"/>
                <a:ext cx="152400" cy="146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4286250" y="501650"/>
              <a:ext cx="1771650" cy="9779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4286250" y="501650"/>
                <a:ext cx="1771650" cy="977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7575550" y="831850"/>
              <a:ext cx="2146300" cy="444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7575550" y="831850"/>
                <a:ext cx="214630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7950200" y="1028700"/>
              <a:ext cx="1797050" cy="36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7950200" y="1028700"/>
                <a:ext cx="17970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5949950" y="1193800"/>
              <a:ext cx="774700" cy="4254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5949950" y="1193800"/>
                <a:ext cx="774700" cy="425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7607300" y="1682750"/>
              <a:ext cx="1689100" cy="63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7607300" y="1682750"/>
                <a:ext cx="16891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9715500" y="1695450"/>
              <a:ext cx="1295400" cy="36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9715500" y="1695450"/>
                <a:ext cx="12954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1778000" y="2108200"/>
              <a:ext cx="3048000" cy="190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1778000" y="2108200"/>
                <a:ext cx="30480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6051550" y="2438400"/>
              <a:ext cx="495300" cy="2667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6051550" y="2438400"/>
                <a:ext cx="495300" cy="266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8026400" y="2825750"/>
              <a:ext cx="2603500" cy="4445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8026400" y="2825750"/>
                <a:ext cx="260350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1809750" y="3187700"/>
              <a:ext cx="1974850" cy="381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1809750" y="3187700"/>
                <a:ext cx="197485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3949700" y="3187700"/>
              <a:ext cx="1016000" cy="36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3949700" y="3187700"/>
                <a:ext cx="10160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6083300" y="4686300"/>
              <a:ext cx="520700" cy="48895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6083300" y="4686300"/>
                <a:ext cx="520700" cy="488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8610600" y="5226050"/>
              <a:ext cx="1911350" cy="2540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8610600" y="5226050"/>
                <a:ext cx="191135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1181100" y="5124450"/>
              <a:ext cx="1600200" cy="1905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1181100" y="5124450"/>
                <a:ext cx="16002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3232150" y="5149850"/>
              <a:ext cx="1085850" cy="36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3232150" y="5149850"/>
                <a:ext cx="10858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5759450" y="6337300"/>
              <a:ext cx="527050" cy="25400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5759450" y="6337300"/>
                <a:ext cx="52705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5" name="Ink 24"/>
              <p14:cNvContentPartPr/>
              <p14:nvPr/>
            </p14:nvContentPartPr>
            <p14:xfrm>
              <a:off x="6197600" y="6508750"/>
              <a:ext cx="2501900" cy="120650"/>
            </p14:xfrm>
          </p:contentPart>
        </mc:Choice>
        <mc:Fallback xmlns="">
          <p:pic>
            <p:nvPicPr>
              <p:cNvPr id="25" name="Ink 24"/>
            </p:nvPicPr>
            <p:blipFill>
              <a:blip r:embed="rId42"/>
            </p:blipFill>
            <p:spPr>
              <a:xfrm>
                <a:off x="6197600" y="6508750"/>
                <a:ext cx="2501900" cy="120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6" name="Ink 25"/>
              <p14:cNvContentPartPr/>
              <p14:nvPr/>
            </p14:nvContentPartPr>
            <p14:xfrm>
              <a:off x="1898650" y="6000750"/>
              <a:ext cx="476250" cy="323850"/>
            </p14:xfrm>
          </p:contentPart>
        </mc:Choice>
        <mc:Fallback xmlns="">
          <p:pic>
            <p:nvPicPr>
              <p:cNvPr id="26" name="Ink 25"/>
            </p:nvPicPr>
            <p:blipFill>
              <a:blip r:embed="rId44"/>
            </p:blipFill>
            <p:spPr>
              <a:xfrm>
                <a:off x="1898650" y="6000750"/>
                <a:ext cx="476250" cy="323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5" p14:bwMode="auto">
            <p14:nvContentPartPr>
              <p14:cNvPr id="27" name="Ink 26"/>
              <p14:cNvContentPartPr/>
              <p14:nvPr/>
            </p14:nvContentPartPr>
            <p14:xfrm>
              <a:off x="2838450" y="5454650"/>
              <a:ext cx="361950" cy="400050"/>
            </p14:xfrm>
          </p:contentPart>
        </mc:Choice>
        <mc:Fallback xmlns="">
          <p:pic>
            <p:nvPicPr>
              <p:cNvPr id="27" name="Ink 26"/>
            </p:nvPicPr>
            <p:blipFill>
              <a:blip r:embed="rId46"/>
            </p:blipFill>
            <p:spPr>
              <a:xfrm>
                <a:off x="2838450" y="5454650"/>
                <a:ext cx="361950" cy="400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28" name="Ink 27"/>
              <p14:cNvContentPartPr/>
              <p14:nvPr/>
            </p14:nvContentPartPr>
            <p14:xfrm>
              <a:off x="3111500" y="5162550"/>
              <a:ext cx="1466850" cy="590550"/>
            </p14:xfrm>
          </p:contentPart>
        </mc:Choice>
        <mc:Fallback xmlns="">
          <p:pic>
            <p:nvPicPr>
              <p:cNvPr id="28" name="Ink 27"/>
            </p:nvPicPr>
            <p:blipFill>
              <a:blip r:embed="rId48"/>
            </p:blipFill>
            <p:spPr>
              <a:xfrm>
                <a:off x="3111500" y="5162550"/>
                <a:ext cx="1466850" cy="590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29" name="Ink 28"/>
              <p14:cNvContentPartPr/>
              <p14:nvPr/>
            </p14:nvContentPartPr>
            <p14:xfrm>
              <a:off x="3302000" y="5321300"/>
              <a:ext cx="1003300" cy="209550"/>
            </p14:xfrm>
          </p:contentPart>
        </mc:Choice>
        <mc:Fallback xmlns="">
          <p:pic>
            <p:nvPicPr>
              <p:cNvPr id="29" name="Ink 28"/>
            </p:nvPicPr>
            <p:blipFill>
              <a:blip r:embed="rId50"/>
            </p:blipFill>
            <p:spPr>
              <a:xfrm>
                <a:off x="3302000" y="5321300"/>
                <a:ext cx="1003300" cy="2095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292100" y="554355"/>
            <a:ext cx="114655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According to all these definitions of research, we can broadly sum up few characteristics of research are:</a:t>
            </a:r>
            <a:endParaRPr lang="en-US"/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It is an empirical, analytical, and systematic process of inquiry and investigation to increase knowledge.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Research gains familiarity with a new phenomenon or develops a new insight into a phenomenon.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research investigates some existing problems and offers solutions to it.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Research can be done on a specific observation, moving to a more generalized theory (inductive) or we can think of a theory of our interest and then narrow it down into more specific hypotheses that we can test (deductive).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Researches keep developing knowledge and contributing new ideas in a field.</a:t>
            </a:r>
            <a:endParaRPr lang="en-US"/>
          </a:p>
        </p:txBody>
      </p:sp>
      <p:sp>
        <p:nvSpPr>
          <p:cNvPr id="100" name="Text Box 99"/>
          <p:cNvSpPr txBox="1"/>
          <p:nvPr/>
        </p:nvSpPr>
        <p:spPr>
          <a:xfrm>
            <a:off x="292100" y="3399155"/>
            <a:ext cx="1146492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सभी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परिभाषाओं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अनुसार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हम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मोटे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तौर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कुछ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विशेषताओं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संक्षेप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 </a:t>
            </a:r>
            <a:endParaRPr lang="en-US" b="1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</a:endParaRPr>
          </a:p>
          <a:p>
            <a:pPr indent="0"/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-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यह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बढ़ाने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अनुभवजन्य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विश्लेषणात्मक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व्यवस्थित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प्रक्रिया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-अनुसंधान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घटना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परिचित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घटना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अंतर्दृष्टि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विकसित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-शोध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कुछ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मौजूदा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समस्याओं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इसका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प्रस्तुत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-अनुसंधान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विशिष्ट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अवलोकन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अधिक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सामान्यीकृत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सिद्धांत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आगमनात्मक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ओर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बढ़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रहा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हम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अपनी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रुचि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सिद्धांत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बारे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सोच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फिर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इसे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अधिक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विशिष्ट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परिकल्पनाओं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सीमित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जिनका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हम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परीक्षण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निगमनात्मक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)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सकते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हैं।-शोध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विकास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रहते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क्षेत्र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विचारों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योगदान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रहते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 </a:t>
            </a:r>
            <a:endParaRPr lang="en-US" b="1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3441700" y="895350"/>
              <a:ext cx="1200150" cy="36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3441700" y="895350"/>
                <a:ext cx="12001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5594350" y="939800"/>
              <a:ext cx="1504950" cy="36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5594350" y="939800"/>
                <a:ext cx="15049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7410450" y="939800"/>
              <a:ext cx="1530350" cy="36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7410450" y="939800"/>
                <a:ext cx="15303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9359900" y="927100"/>
              <a:ext cx="151765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9359900" y="927100"/>
                <a:ext cx="15176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177800" y="3873500"/>
              <a:ext cx="469900" cy="4318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177800" y="3873500"/>
                <a:ext cx="469900" cy="431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5143500" y="4229100"/>
              <a:ext cx="660400" cy="254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5143500" y="4229100"/>
                <a:ext cx="66040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6184900" y="4267200"/>
              <a:ext cx="812800" cy="36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6184900" y="4267200"/>
                <a:ext cx="8128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7486650" y="4273550"/>
              <a:ext cx="1377950" cy="1270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7486650" y="4273550"/>
                <a:ext cx="13779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10274300" y="1035050"/>
              <a:ext cx="431800" cy="3619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10274300" y="1035050"/>
                <a:ext cx="431800" cy="361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247650" y="4305300"/>
              <a:ext cx="323850" cy="19050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247650" y="4305300"/>
                <a:ext cx="323850" cy="190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5797550" y="4540250"/>
              <a:ext cx="1104900" cy="36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5797550" y="4540250"/>
                <a:ext cx="11049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7473950" y="4559300"/>
              <a:ext cx="1308100" cy="1905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7473950" y="4559300"/>
                <a:ext cx="13081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4254500" y="1739900"/>
              <a:ext cx="749300" cy="36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4254500" y="1739900"/>
                <a:ext cx="7493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5676900" y="1701800"/>
              <a:ext cx="673100" cy="63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5676900" y="1701800"/>
                <a:ext cx="6731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7004050" y="1689100"/>
              <a:ext cx="1403350" cy="444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7004050" y="1689100"/>
                <a:ext cx="140335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8724900" y="1739900"/>
              <a:ext cx="933450" cy="36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8724900" y="1739900"/>
                <a:ext cx="9334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3848100" y="2000250"/>
              <a:ext cx="958850" cy="1270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3848100" y="2000250"/>
                <a:ext cx="9588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5048250" y="2012950"/>
              <a:ext cx="1733550" cy="36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5048250" y="2012950"/>
                <a:ext cx="17335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2051050" y="4775200"/>
              <a:ext cx="793750" cy="1270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2051050" y="4775200"/>
                <a:ext cx="7937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3803650" y="4838700"/>
              <a:ext cx="1301750" cy="36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3803650" y="4838700"/>
                <a:ext cx="13017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5" name="Ink 24"/>
              <p14:cNvContentPartPr/>
              <p14:nvPr/>
            </p14:nvContentPartPr>
            <p14:xfrm>
              <a:off x="5695950" y="4876800"/>
              <a:ext cx="1244600" cy="360"/>
            </p14:xfrm>
          </p:contentPart>
        </mc:Choice>
        <mc:Fallback xmlns="">
          <p:pic>
            <p:nvPicPr>
              <p:cNvPr id="25" name="Ink 24"/>
            </p:nvPicPr>
            <p:blipFill>
              <a:blip r:embed="rId42"/>
            </p:blipFill>
            <p:spPr>
              <a:xfrm>
                <a:off x="5695950" y="4876800"/>
                <a:ext cx="12446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6" name="Ink 25"/>
              <p14:cNvContentPartPr/>
              <p14:nvPr/>
            </p14:nvContentPartPr>
            <p14:xfrm>
              <a:off x="3333750" y="2266950"/>
              <a:ext cx="1562100" cy="360"/>
            </p14:xfrm>
          </p:contentPart>
        </mc:Choice>
        <mc:Fallback xmlns="">
          <p:pic>
            <p:nvPicPr>
              <p:cNvPr id="26" name="Ink 25"/>
            </p:nvPicPr>
            <p:blipFill>
              <a:blip r:embed="rId44"/>
            </p:blipFill>
            <p:spPr>
              <a:xfrm>
                <a:off x="3333750" y="2266950"/>
                <a:ext cx="15621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5" p14:bwMode="auto">
            <p14:nvContentPartPr>
              <p14:cNvPr id="27" name="Ink 26"/>
              <p14:cNvContentPartPr/>
              <p14:nvPr/>
            </p14:nvContentPartPr>
            <p14:xfrm>
              <a:off x="5727700" y="2286000"/>
              <a:ext cx="1016000" cy="360"/>
            </p14:xfrm>
          </p:contentPart>
        </mc:Choice>
        <mc:Fallback xmlns="">
          <p:pic>
            <p:nvPicPr>
              <p:cNvPr id="27" name="Ink 26"/>
            </p:nvPicPr>
            <p:blipFill>
              <a:blip r:embed="rId46"/>
            </p:blipFill>
            <p:spPr>
              <a:xfrm>
                <a:off x="5727700" y="2286000"/>
                <a:ext cx="10160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28" name="Ink 27"/>
              <p14:cNvContentPartPr/>
              <p14:nvPr/>
            </p14:nvContentPartPr>
            <p14:xfrm>
              <a:off x="7264400" y="2286000"/>
              <a:ext cx="1168400" cy="360"/>
            </p14:xfrm>
          </p:contentPart>
        </mc:Choice>
        <mc:Fallback xmlns="">
          <p:pic>
            <p:nvPicPr>
              <p:cNvPr id="28" name="Ink 27"/>
            </p:nvPicPr>
            <p:blipFill>
              <a:blip r:embed="rId48"/>
            </p:blipFill>
            <p:spPr>
              <a:xfrm>
                <a:off x="7264400" y="2286000"/>
                <a:ext cx="11684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29" name="Ink 28"/>
              <p14:cNvContentPartPr/>
              <p14:nvPr/>
            </p14:nvContentPartPr>
            <p14:xfrm>
              <a:off x="8420100" y="1860550"/>
              <a:ext cx="1352550" cy="425450"/>
            </p14:xfrm>
          </p:contentPart>
        </mc:Choice>
        <mc:Fallback xmlns="">
          <p:pic>
            <p:nvPicPr>
              <p:cNvPr id="29" name="Ink 28"/>
            </p:nvPicPr>
            <p:blipFill>
              <a:blip r:embed="rId50"/>
            </p:blipFill>
            <p:spPr>
              <a:xfrm>
                <a:off x="8420100" y="1860550"/>
                <a:ext cx="1352550" cy="425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1" p14:bwMode="auto">
            <p14:nvContentPartPr>
              <p14:cNvPr id="30" name="Ink 29"/>
              <p14:cNvContentPartPr/>
              <p14:nvPr/>
            </p14:nvContentPartPr>
            <p14:xfrm>
              <a:off x="9366250" y="2254250"/>
              <a:ext cx="1377950" cy="393700"/>
            </p14:xfrm>
          </p:contentPart>
        </mc:Choice>
        <mc:Fallback xmlns="">
          <p:pic>
            <p:nvPicPr>
              <p:cNvPr id="30" name="Ink 29"/>
            </p:nvPicPr>
            <p:blipFill>
              <a:blip r:embed="rId52"/>
            </p:blipFill>
            <p:spPr>
              <a:xfrm>
                <a:off x="9366250" y="2254250"/>
                <a:ext cx="1377950" cy="393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31" name="Ink 30"/>
              <p14:cNvContentPartPr/>
              <p14:nvPr/>
            </p14:nvContentPartPr>
            <p14:xfrm>
              <a:off x="158750" y="4876800"/>
              <a:ext cx="419100" cy="241300"/>
            </p14:xfrm>
          </p:contentPart>
        </mc:Choice>
        <mc:Fallback xmlns="">
          <p:pic>
            <p:nvPicPr>
              <p:cNvPr id="31" name="Ink 30"/>
            </p:nvPicPr>
            <p:blipFill>
              <a:blip r:embed="rId54"/>
            </p:blipFill>
            <p:spPr>
              <a:xfrm>
                <a:off x="158750" y="4876800"/>
                <a:ext cx="419100" cy="241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32" name="Ink 31"/>
              <p14:cNvContentPartPr/>
              <p14:nvPr/>
            </p14:nvContentPartPr>
            <p14:xfrm>
              <a:off x="247650" y="2495550"/>
              <a:ext cx="457200" cy="381000"/>
            </p14:xfrm>
          </p:contentPart>
        </mc:Choice>
        <mc:Fallback xmlns="">
          <p:pic>
            <p:nvPicPr>
              <p:cNvPr id="32" name="Ink 31"/>
            </p:nvPicPr>
            <p:blipFill>
              <a:blip r:embed="rId56"/>
            </p:blipFill>
            <p:spPr>
              <a:xfrm>
                <a:off x="247650" y="2495550"/>
                <a:ext cx="457200" cy="381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33" name="Ink 32"/>
              <p14:cNvContentPartPr/>
              <p14:nvPr/>
            </p14:nvContentPartPr>
            <p14:xfrm>
              <a:off x="2686050" y="2832100"/>
              <a:ext cx="1619250" cy="6350"/>
            </p14:xfrm>
          </p:contentPart>
        </mc:Choice>
        <mc:Fallback xmlns="">
          <p:pic>
            <p:nvPicPr>
              <p:cNvPr id="33" name="Ink 32"/>
            </p:nvPicPr>
            <p:blipFill>
              <a:blip r:embed="rId58"/>
            </p:blipFill>
            <p:spPr>
              <a:xfrm>
                <a:off x="2686050" y="2832100"/>
                <a:ext cx="16192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34" name="Ink 33"/>
              <p14:cNvContentPartPr/>
              <p14:nvPr/>
            </p14:nvContentPartPr>
            <p14:xfrm>
              <a:off x="4895850" y="2832100"/>
              <a:ext cx="2952750" cy="69850"/>
            </p14:xfrm>
          </p:contentPart>
        </mc:Choice>
        <mc:Fallback xmlns="">
          <p:pic>
            <p:nvPicPr>
              <p:cNvPr id="34" name="Ink 33"/>
            </p:nvPicPr>
            <p:blipFill>
              <a:blip r:embed="rId60"/>
            </p:blipFill>
            <p:spPr>
              <a:xfrm>
                <a:off x="4895850" y="2832100"/>
                <a:ext cx="2952750" cy="69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35" name="Ink 34"/>
              <p14:cNvContentPartPr/>
              <p14:nvPr/>
            </p14:nvContentPartPr>
            <p14:xfrm>
              <a:off x="742950" y="6019800"/>
              <a:ext cx="2273300" cy="12700"/>
            </p14:xfrm>
          </p:contentPart>
        </mc:Choice>
        <mc:Fallback xmlns="">
          <p:pic>
            <p:nvPicPr>
              <p:cNvPr id="35" name="Ink 34"/>
            </p:nvPicPr>
            <p:blipFill>
              <a:blip r:embed="rId62"/>
            </p:blipFill>
            <p:spPr>
              <a:xfrm>
                <a:off x="742950" y="6019800"/>
                <a:ext cx="22733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36" name="Ink 35"/>
              <p14:cNvContentPartPr/>
              <p14:nvPr/>
            </p14:nvContentPartPr>
            <p14:xfrm>
              <a:off x="2355850" y="3206750"/>
              <a:ext cx="1155700" cy="622300"/>
            </p14:xfrm>
          </p:contentPart>
        </mc:Choice>
        <mc:Fallback xmlns="">
          <p:pic>
            <p:nvPicPr>
              <p:cNvPr id="36" name="Ink 35"/>
            </p:nvPicPr>
            <p:blipFill>
              <a:blip r:embed="rId64"/>
            </p:blipFill>
            <p:spPr>
              <a:xfrm>
                <a:off x="2355850" y="3206750"/>
                <a:ext cx="1155700" cy="622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37" name="Ink 36"/>
              <p14:cNvContentPartPr/>
              <p14:nvPr/>
            </p14:nvContentPartPr>
            <p14:xfrm>
              <a:off x="6375400" y="3136900"/>
              <a:ext cx="1968500" cy="749300"/>
            </p14:xfrm>
          </p:contentPart>
        </mc:Choice>
        <mc:Fallback xmlns="">
          <p:pic>
            <p:nvPicPr>
              <p:cNvPr id="37" name="Ink 36"/>
            </p:nvPicPr>
            <p:blipFill>
              <a:blip r:embed="rId66"/>
            </p:blipFill>
            <p:spPr>
              <a:xfrm>
                <a:off x="6375400" y="3136900"/>
                <a:ext cx="1968500" cy="7493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464820" y="1036955"/>
            <a:ext cx="337121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800"/>
              <a:t>14 Research refers to :</a:t>
            </a:r>
            <a:endParaRPr lang="en-US" sz="2800"/>
          </a:p>
          <a:p>
            <a:pPr marL="514350" indent="-514350">
              <a:buAutoNum type="arabicPeriod"/>
            </a:pPr>
            <a:r>
              <a:rPr lang="en-US" sz="2800"/>
              <a:t>Routine activity</a:t>
            </a:r>
            <a:endParaRPr lang="en-US" sz="2800"/>
          </a:p>
          <a:p>
            <a:pPr marL="514350" indent="-514350">
              <a:buAutoNum type="arabicPeriod"/>
            </a:pPr>
            <a:r>
              <a:rPr lang="en-US" sz="2800"/>
              <a:t>Annual activity</a:t>
            </a:r>
            <a:endParaRPr lang="en-US" sz="2800"/>
          </a:p>
          <a:p>
            <a:pPr marL="514350" indent="-514350">
              <a:buAutoNum type="arabicPeriod"/>
            </a:pPr>
            <a:r>
              <a:rPr lang="en-US" sz="2800"/>
              <a:t>Occasional activity</a:t>
            </a:r>
            <a:endParaRPr lang="en-US" sz="2800"/>
          </a:p>
          <a:p>
            <a:pPr marL="514350" indent="-514350">
              <a:buAutoNum type="arabicPeriod"/>
            </a:pPr>
            <a:r>
              <a:rPr lang="en-US" sz="2800"/>
              <a:t>Fact finding activity</a:t>
            </a:r>
            <a:endParaRPr lang="en-US" sz="2800"/>
          </a:p>
        </p:txBody>
      </p:sp>
      <p:sp>
        <p:nvSpPr>
          <p:cNvPr id="100" name="Text Box 99"/>
          <p:cNvSpPr txBox="1"/>
          <p:nvPr/>
        </p:nvSpPr>
        <p:spPr>
          <a:xfrm>
            <a:off x="4996180" y="1129030"/>
            <a:ext cx="39236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14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संदर्भित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करता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: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1 नियमित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गतिविधि2 वार्षिक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गतिविधि3 समसामयिक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गतिविधि4 तथ्य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2800" b="0"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गतिविधि</a:t>
            </a:r>
            <a:endParaRPr lang="en-US" sz="2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1600200" y="1543050"/>
              <a:ext cx="1162050" cy="190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1600200" y="1543050"/>
                <a:ext cx="11620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1955800" y="1689100"/>
              <a:ext cx="704850" cy="36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1955800" y="1689100"/>
                <a:ext cx="7048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6775450" y="1651000"/>
              <a:ext cx="863600" cy="1270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6775450" y="1651000"/>
                <a:ext cx="8636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6692900" y="1663700"/>
              <a:ext cx="1231900" cy="3175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6692900" y="1663700"/>
                <a:ext cx="1231900" cy="31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971550" y="4133850"/>
              <a:ext cx="2184400" cy="6350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971550" y="4133850"/>
                <a:ext cx="2184400" cy="63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952500" y="4629150"/>
              <a:ext cx="2089150" cy="3810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952500" y="4629150"/>
                <a:ext cx="2089150" cy="38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5581650" y="3879850"/>
              <a:ext cx="2438400" cy="1270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5581650" y="3879850"/>
                <a:ext cx="243840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5321300" y="3962400"/>
              <a:ext cx="2451100" cy="36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5321300" y="3962400"/>
                <a:ext cx="24511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4667250" y="3409950"/>
              <a:ext cx="698500" cy="41910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4667250" y="3409950"/>
                <a:ext cx="698500" cy="419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425450" y="3784600"/>
              <a:ext cx="565150" cy="48895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425450" y="3784600"/>
                <a:ext cx="565150" cy="488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6324600" y="4648200"/>
              <a:ext cx="184150" cy="4889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6324600" y="4648200"/>
                <a:ext cx="184150" cy="488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6546850" y="4597400"/>
              <a:ext cx="355600" cy="29210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6546850" y="4597400"/>
                <a:ext cx="355600" cy="292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5753100" y="4171950"/>
              <a:ext cx="1689100" cy="123190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5753100" y="4171950"/>
                <a:ext cx="1689100" cy="1231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8051800" y="4178300"/>
              <a:ext cx="57150" cy="91440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8051800" y="4178300"/>
                <a:ext cx="57150" cy="914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8636000" y="4171950"/>
              <a:ext cx="190500" cy="4635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8636000" y="4171950"/>
                <a:ext cx="190500" cy="463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8839200" y="4845050"/>
              <a:ext cx="19050" cy="1905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8839200" y="4845050"/>
                <a:ext cx="190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8318500" y="4984750"/>
              <a:ext cx="952500" cy="20320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8318500" y="4984750"/>
                <a:ext cx="952500" cy="20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8566150" y="5175250"/>
              <a:ext cx="660400" cy="13335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8566150" y="5175250"/>
                <a:ext cx="660400" cy="133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9251950" y="1619250"/>
              <a:ext cx="406400" cy="46990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9251950" y="1619250"/>
                <a:ext cx="406400" cy="4699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9810750" y="1625600"/>
              <a:ext cx="19050" cy="4445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9810750" y="1625600"/>
                <a:ext cx="19050" cy="44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5" name="Ink 24"/>
              <p14:cNvContentPartPr/>
              <p14:nvPr/>
            </p14:nvContentPartPr>
            <p14:xfrm>
              <a:off x="9912350" y="1771650"/>
              <a:ext cx="31750" cy="127000"/>
            </p14:xfrm>
          </p:contentPart>
        </mc:Choice>
        <mc:Fallback xmlns="">
          <p:pic>
            <p:nvPicPr>
              <p:cNvPr id="25" name="Ink 24"/>
            </p:nvPicPr>
            <p:blipFill>
              <a:blip r:embed="rId42"/>
            </p:blipFill>
            <p:spPr>
              <a:xfrm>
                <a:off x="9912350" y="1771650"/>
                <a:ext cx="31750" cy="127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6" name="Ink 25"/>
              <p14:cNvContentPartPr/>
              <p14:nvPr/>
            </p14:nvContentPartPr>
            <p14:xfrm>
              <a:off x="10033000" y="1543050"/>
              <a:ext cx="190500" cy="177800"/>
            </p14:xfrm>
          </p:contentPart>
        </mc:Choice>
        <mc:Fallback xmlns="">
          <p:pic>
            <p:nvPicPr>
              <p:cNvPr id="26" name="Ink 25"/>
            </p:nvPicPr>
            <p:blipFill>
              <a:blip r:embed="rId44"/>
            </p:blipFill>
            <p:spPr>
              <a:xfrm>
                <a:off x="10033000" y="1543050"/>
                <a:ext cx="190500" cy="177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5" p14:bwMode="auto">
            <p14:nvContentPartPr>
              <p14:cNvPr id="27" name="Ink 26"/>
              <p14:cNvContentPartPr/>
              <p14:nvPr/>
            </p14:nvContentPartPr>
            <p14:xfrm>
              <a:off x="10287000" y="1504950"/>
              <a:ext cx="133350" cy="171450"/>
            </p14:xfrm>
          </p:contentPart>
        </mc:Choice>
        <mc:Fallback xmlns="">
          <p:pic>
            <p:nvPicPr>
              <p:cNvPr id="27" name="Ink 26"/>
            </p:nvPicPr>
            <p:blipFill>
              <a:blip r:embed="rId46"/>
            </p:blipFill>
            <p:spPr>
              <a:xfrm>
                <a:off x="10287000" y="1504950"/>
                <a:ext cx="133350" cy="171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28" name="Ink 27"/>
              <p14:cNvContentPartPr/>
              <p14:nvPr/>
            </p14:nvContentPartPr>
            <p14:xfrm>
              <a:off x="9067800" y="971550"/>
              <a:ext cx="1746250" cy="1333500"/>
            </p14:xfrm>
          </p:contentPart>
        </mc:Choice>
        <mc:Fallback xmlns="">
          <p:pic>
            <p:nvPicPr>
              <p:cNvPr id="28" name="Ink 27"/>
            </p:nvPicPr>
            <p:blipFill>
              <a:blip r:embed="rId48"/>
            </p:blipFill>
            <p:spPr>
              <a:xfrm>
                <a:off x="9067800" y="971550"/>
                <a:ext cx="1746250" cy="1333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29" name="Ink 28"/>
              <p14:cNvContentPartPr/>
              <p14:nvPr/>
            </p14:nvContentPartPr>
            <p14:xfrm>
              <a:off x="10394950" y="2298700"/>
              <a:ext cx="419100" cy="419100"/>
            </p14:xfrm>
          </p:contentPart>
        </mc:Choice>
        <mc:Fallback xmlns="">
          <p:pic>
            <p:nvPicPr>
              <p:cNvPr id="29" name="Ink 28"/>
            </p:nvPicPr>
            <p:blipFill>
              <a:blip r:embed="rId50"/>
            </p:blipFill>
            <p:spPr>
              <a:xfrm>
                <a:off x="10394950" y="2298700"/>
                <a:ext cx="419100" cy="419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1" p14:bwMode="auto">
            <p14:nvContentPartPr>
              <p14:cNvPr id="30" name="Ink 29"/>
              <p14:cNvContentPartPr/>
              <p14:nvPr/>
            </p14:nvContentPartPr>
            <p14:xfrm>
              <a:off x="10731500" y="2247900"/>
              <a:ext cx="38100" cy="6350"/>
            </p14:xfrm>
          </p:contentPart>
        </mc:Choice>
        <mc:Fallback xmlns="">
          <p:pic>
            <p:nvPicPr>
              <p:cNvPr id="30" name="Ink 29"/>
            </p:nvPicPr>
            <p:blipFill>
              <a:blip r:embed="rId52"/>
            </p:blipFill>
            <p:spPr>
              <a:xfrm>
                <a:off x="10731500" y="2247900"/>
                <a:ext cx="381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31" name="Ink 30"/>
              <p14:cNvContentPartPr/>
              <p14:nvPr/>
            </p14:nvContentPartPr>
            <p14:xfrm>
              <a:off x="10909300" y="1981200"/>
              <a:ext cx="184150" cy="425450"/>
            </p14:xfrm>
          </p:contentPart>
        </mc:Choice>
        <mc:Fallback xmlns="">
          <p:pic>
            <p:nvPicPr>
              <p:cNvPr id="31" name="Ink 30"/>
            </p:nvPicPr>
            <p:blipFill>
              <a:blip r:embed="rId54"/>
            </p:blipFill>
            <p:spPr>
              <a:xfrm>
                <a:off x="10909300" y="1981200"/>
                <a:ext cx="184150" cy="425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32" name="Ink 31"/>
              <p14:cNvContentPartPr/>
              <p14:nvPr/>
            </p14:nvContentPartPr>
            <p14:xfrm>
              <a:off x="10547350" y="2470150"/>
              <a:ext cx="539750" cy="228600"/>
            </p14:xfrm>
          </p:contentPart>
        </mc:Choice>
        <mc:Fallback xmlns="">
          <p:pic>
            <p:nvPicPr>
              <p:cNvPr id="32" name="Ink 31"/>
            </p:nvPicPr>
            <p:blipFill>
              <a:blip r:embed="rId56"/>
            </p:blipFill>
            <p:spPr>
              <a:xfrm>
                <a:off x="10547350" y="2470150"/>
                <a:ext cx="539750" cy="228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33" name="Ink 32"/>
              <p14:cNvContentPartPr/>
              <p14:nvPr/>
            </p14:nvContentPartPr>
            <p14:xfrm>
              <a:off x="10871200" y="2597150"/>
              <a:ext cx="400050" cy="95250"/>
            </p14:xfrm>
          </p:contentPart>
        </mc:Choice>
        <mc:Fallback xmlns="">
          <p:pic>
            <p:nvPicPr>
              <p:cNvPr id="33" name="Ink 32"/>
            </p:nvPicPr>
            <p:blipFill>
              <a:blip r:embed="rId58"/>
            </p:blipFill>
            <p:spPr>
              <a:xfrm>
                <a:off x="10871200" y="2597150"/>
                <a:ext cx="400050" cy="95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34" name="Ink 33"/>
              <p14:cNvContentPartPr/>
              <p14:nvPr/>
            </p14:nvContentPartPr>
            <p14:xfrm>
              <a:off x="9137650" y="2609850"/>
              <a:ext cx="355600" cy="501650"/>
            </p14:xfrm>
          </p:contentPart>
        </mc:Choice>
        <mc:Fallback xmlns="">
          <p:pic>
            <p:nvPicPr>
              <p:cNvPr id="34" name="Ink 33"/>
            </p:nvPicPr>
            <p:blipFill>
              <a:blip r:embed="rId60"/>
            </p:blipFill>
            <p:spPr>
              <a:xfrm>
                <a:off x="9137650" y="2609850"/>
                <a:ext cx="355600" cy="501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35" name="Ink 34"/>
              <p14:cNvContentPartPr/>
              <p14:nvPr/>
            </p14:nvContentPartPr>
            <p14:xfrm>
              <a:off x="9448800" y="2755900"/>
              <a:ext cx="25400" cy="19050"/>
            </p14:xfrm>
          </p:contentPart>
        </mc:Choice>
        <mc:Fallback xmlns="">
          <p:pic>
            <p:nvPicPr>
              <p:cNvPr id="35" name="Ink 34"/>
            </p:nvPicPr>
            <p:blipFill>
              <a:blip r:embed="rId62"/>
            </p:blipFill>
            <p:spPr>
              <a:xfrm>
                <a:off x="9448800" y="2755900"/>
                <a:ext cx="254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36" name="Ink 35"/>
              <p14:cNvContentPartPr/>
              <p14:nvPr/>
            </p14:nvContentPartPr>
            <p14:xfrm>
              <a:off x="9652000" y="2660650"/>
              <a:ext cx="438150" cy="285750"/>
            </p14:xfrm>
          </p:contentPart>
        </mc:Choice>
        <mc:Fallback xmlns="">
          <p:pic>
            <p:nvPicPr>
              <p:cNvPr id="36" name="Ink 35"/>
            </p:nvPicPr>
            <p:blipFill>
              <a:blip r:embed="rId64"/>
            </p:blipFill>
            <p:spPr>
              <a:xfrm>
                <a:off x="9652000" y="2660650"/>
                <a:ext cx="438150" cy="285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37" name="Ink 36"/>
              <p14:cNvContentPartPr/>
              <p14:nvPr/>
            </p14:nvContentPartPr>
            <p14:xfrm>
              <a:off x="9525000" y="3282950"/>
              <a:ext cx="203200" cy="234950"/>
            </p14:xfrm>
          </p:contentPart>
        </mc:Choice>
        <mc:Fallback xmlns="">
          <p:pic>
            <p:nvPicPr>
              <p:cNvPr id="37" name="Ink 36"/>
            </p:nvPicPr>
            <p:blipFill>
              <a:blip r:embed="rId66"/>
            </p:blipFill>
            <p:spPr>
              <a:xfrm>
                <a:off x="9525000" y="3282950"/>
                <a:ext cx="203200" cy="234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7" p14:bwMode="auto">
            <p14:nvContentPartPr>
              <p14:cNvPr id="38" name="Ink 37"/>
              <p14:cNvContentPartPr/>
              <p14:nvPr/>
            </p14:nvContentPartPr>
            <p14:xfrm>
              <a:off x="9696450" y="3181350"/>
              <a:ext cx="254000" cy="171450"/>
            </p14:xfrm>
          </p:contentPart>
        </mc:Choice>
        <mc:Fallback xmlns="">
          <p:pic>
            <p:nvPicPr>
              <p:cNvPr id="38" name="Ink 37"/>
            </p:nvPicPr>
            <p:blipFill>
              <a:blip r:embed="rId68"/>
            </p:blipFill>
            <p:spPr>
              <a:xfrm>
                <a:off x="9696450" y="3181350"/>
                <a:ext cx="254000" cy="171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9" p14:bwMode="auto">
            <p14:nvContentPartPr>
              <p14:cNvPr id="39" name="Ink 38"/>
              <p14:cNvContentPartPr/>
              <p14:nvPr/>
            </p14:nvContentPartPr>
            <p14:xfrm>
              <a:off x="9855200" y="2908300"/>
              <a:ext cx="463550" cy="412750"/>
            </p14:xfrm>
          </p:contentPart>
        </mc:Choice>
        <mc:Fallback xmlns="">
          <p:pic>
            <p:nvPicPr>
              <p:cNvPr id="39" name="Ink 38"/>
            </p:nvPicPr>
            <p:blipFill>
              <a:blip r:embed="rId70"/>
            </p:blipFill>
            <p:spPr>
              <a:xfrm>
                <a:off x="9855200" y="2908300"/>
                <a:ext cx="463550" cy="412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1" p14:bwMode="auto">
            <p14:nvContentPartPr>
              <p14:cNvPr id="40" name="Ink 39"/>
              <p14:cNvContentPartPr/>
              <p14:nvPr/>
            </p14:nvContentPartPr>
            <p14:xfrm>
              <a:off x="9817100" y="3200400"/>
              <a:ext cx="812800" cy="279400"/>
            </p14:xfrm>
          </p:contentPart>
        </mc:Choice>
        <mc:Fallback xmlns="">
          <p:pic>
            <p:nvPicPr>
              <p:cNvPr id="40" name="Ink 39"/>
            </p:nvPicPr>
            <p:blipFill>
              <a:blip r:embed="rId72"/>
            </p:blipFill>
            <p:spPr>
              <a:xfrm>
                <a:off x="9817100" y="3200400"/>
                <a:ext cx="812800" cy="279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3" p14:bwMode="auto">
            <p14:nvContentPartPr>
              <p14:cNvPr id="41" name="Ink 40"/>
              <p14:cNvContentPartPr/>
              <p14:nvPr/>
            </p14:nvContentPartPr>
            <p14:xfrm>
              <a:off x="10077450" y="3409950"/>
              <a:ext cx="349250" cy="127000"/>
            </p14:xfrm>
          </p:contentPart>
        </mc:Choice>
        <mc:Fallback xmlns="">
          <p:pic>
            <p:nvPicPr>
              <p:cNvPr id="41" name="Ink 40"/>
            </p:nvPicPr>
            <p:blipFill>
              <a:blip r:embed="rId74"/>
            </p:blipFill>
            <p:spPr>
              <a:xfrm>
                <a:off x="10077450" y="3409950"/>
                <a:ext cx="349250" cy="127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5" p14:bwMode="auto">
            <p14:nvContentPartPr>
              <p14:cNvPr id="42" name="Ink 41"/>
              <p14:cNvContentPartPr/>
              <p14:nvPr/>
            </p14:nvContentPartPr>
            <p14:xfrm>
              <a:off x="10680700" y="2774950"/>
              <a:ext cx="425450" cy="793750"/>
            </p14:xfrm>
          </p:contentPart>
        </mc:Choice>
        <mc:Fallback xmlns="">
          <p:pic>
            <p:nvPicPr>
              <p:cNvPr id="42" name="Ink 41"/>
            </p:nvPicPr>
            <p:blipFill>
              <a:blip r:embed="rId76"/>
            </p:blipFill>
            <p:spPr>
              <a:xfrm>
                <a:off x="10680700" y="2774950"/>
                <a:ext cx="425450" cy="793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7" p14:bwMode="auto">
            <p14:nvContentPartPr>
              <p14:cNvPr id="43" name="Ink 42"/>
              <p14:cNvContentPartPr/>
              <p14:nvPr/>
            </p14:nvContentPartPr>
            <p14:xfrm>
              <a:off x="4838700" y="4762500"/>
              <a:ext cx="107950" cy="381000"/>
            </p14:xfrm>
          </p:contentPart>
        </mc:Choice>
        <mc:Fallback xmlns="">
          <p:pic>
            <p:nvPicPr>
              <p:cNvPr id="43" name="Ink 42"/>
            </p:nvPicPr>
            <p:blipFill>
              <a:blip r:embed="rId78"/>
            </p:blipFill>
            <p:spPr>
              <a:xfrm>
                <a:off x="4838700" y="4762500"/>
                <a:ext cx="107950" cy="381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9" p14:bwMode="auto">
            <p14:nvContentPartPr>
              <p14:cNvPr id="44" name="Ink 43"/>
              <p14:cNvContentPartPr/>
              <p14:nvPr/>
            </p14:nvContentPartPr>
            <p14:xfrm>
              <a:off x="4959350" y="4718050"/>
              <a:ext cx="355600" cy="279400"/>
            </p14:xfrm>
          </p:contentPart>
        </mc:Choice>
        <mc:Fallback xmlns="">
          <p:pic>
            <p:nvPicPr>
              <p:cNvPr id="44" name="Ink 43"/>
            </p:nvPicPr>
            <p:blipFill>
              <a:blip r:embed="rId80"/>
            </p:blipFill>
            <p:spPr>
              <a:xfrm>
                <a:off x="4959350" y="4718050"/>
                <a:ext cx="355600" cy="279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1" p14:bwMode="auto">
            <p14:nvContentPartPr>
              <p14:cNvPr id="45" name="Ink 44"/>
              <p14:cNvContentPartPr/>
              <p14:nvPr/>
            </p14:nvContentPartPr>
            <p14:xfrm>
              <a:off x="4610100" y="4559300"/>
              <a:ext cx="914400" cy="781050"/>
            </p14:xfrm>
          </p:contentPart>
        </mc:Choice>
        <mc:Fallback xmlns="">
          <p:pic>
            <p:nvPicPr>
              <p:cNvPr id="45" name="Ink 44"/>
            </p:nvPicPr>
            <p:blipFill>
              <a:blip r:embed="rId82"/>
            </p:blipFill>
            <p:spPr>
              <a:xfrm>
                <a:off x="4610100" y="4559300"/>
                <a:ext cx="914400" cy="781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3" p14:bwMode="auto">
            <p14:nvContentPartPr>
              <p14:cNvPr id="46" name="Ink 45"/>
              <p14:cNvContentPartPr/>
              <p14:nvPr/>
            </p14:nvContentPartPr>
            <p14:xfrm>
              <a:off x="3835400" y="4768850"/>
              <a:ext cx="539750" cy="666750"/>
            </p14:xfrm>
          </p:contentPart>
        </mc:Choice>
        <mc:Fallback xmlns="">
          <p:pic>
            <p:nvPicPr>
              <p:cNvPr id="46" name="Ink 45"/>
            </p:nvPicPr>
            <p:blipFill>
              <a:blip r:embed="rId84"/>
            </p:blipFill>
            <p:spPr>
              <a:xfrm>
                <a:off x="3835400" y="4768850"/>
                <a:ext cx="539750" cy="666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5" p14:bwMode="auto">
            <p14:nvContentPartPr>
              <p14:cNvPr id="47" name="Ink 46"/>
              <p14:cNvContentPartPr/>
              <p14:nvPr/>
            </p14:nvContentPartPr>
            <p14:xfrm>
              <a:off x="6546850" y="5568950"/>
              <a:ext cx="88900" cy="190500"/>
            </p14:xfrm>
          </p:contentPart>
        </mc:Choice>
        <mc:Fallback xmlns="">
          <p:pic>
            <p:nvPicPr>
              <p:cNvPr id="47" name="Ink 46"/>
            </p:nvPicPr>
            <p:blipFill>
              <a:blip r:embed="rId86"/>
            </p:blipFill>
            <p:spPr>
              <a:xfrm>
                <a:off x="6546850" y="5568950"/>
                <a:ext cx="88900" cy="190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7" p14:bwMode="auto">
            <p14:nvContentPartPr>
              <p14:cNvPr id="48" name="Ink 47"/>
              <p14:cNvContentPartPr/>
              <p14:nvPr/>
            </p14:nvContentPartPr>
            <p14:xfrm>
              <a:off x="6686550" y="5518150"/>
              <a:ext cx="266700" cy="355600"/>
            </p14:xfrm>
          </p:contentPart>
        </mc:Choice>
        <mc:Fallback xmlns="">
          <p:pic>
            <p:nvPicPr>
              <p:cNvPr id="48" name="Ink 47"/>
            </p:nvPicPr>
            <p:blipFill>
              <a:blip r:embed="rId88"/>
            </p:blipFill>
            <p:spPr>
              <a:xfrm>
                <a:off x="6686550" y="5518150"/>
                <a:ext cx="266700" cy="355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9" p14:bwMode="auto">
            <p14:nvContentPartPr>
              <p14:cNvPr id="49" name="Ink 48"/>
              <p14:cNvContentPartPr/>
              <p14:nvPr/>
            </p14:nvContentPartPr>
            <p14:xfrm>
              <a:off x="6191250" y="5238750"/>
              <a:ext cx="990600" cy="806450"/>
            </p14:xfrm>
          </p:contentPart>
        </mc:Choice>
        <mc:Fallback xmlns="">
          <p:pic>
            <p:nvPicPr>
              <p:cNvPr id="49" name="Ink 48"/>
            </p:nvPicPr>
            <p:blipFill>
              <a:blip r:embed="rId90"/>
            </p:blipFill>
            <p:spPr>
              <a:xfrm>
                <a:off x="6191250" y="5238750"/>
                <a:ext cx="990600" cy="8064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1" p14:bwMode="auto">
            <p14:nvContentPartPr>
              <p14:cNvPr id="50" name="Ink 49"/>
              <p14:cNvContentPartPr/>
              <p14:nvPr/>
            </p14:nvContentPartPr>
            <p14:xfrm>
              <a:off x="4978400" y="5353050"/>
              <a:ext cx="330200" cy="444500"/>
            </p14:xfrm>
          </p:contentPart>
        </mc:Choice>
        <mc:Fallback xmlns="">
          <p:pic>
            <p:nvPicPr>
              <p:cNvPr id="50" name="Ink 49"/>
            </p:nvPicPr>
            <p:blipFill>
              <a:blip r:embed="rId92"/>
            </p:blipFill>
            <p:spPr>
              <a:xfrm>
                <a:off x="4978400" y="5353050"/>
                <a:ext cx="330200" cy="4445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3" p14:bwMode="auto">
            <p14:nvContentPartPr>
              <p14:cNvPr id="51" name="Ink 50"/>
              <p14:cNvContentPartPr/>
              <p14:nvPr/>
            </p14:nvContentPartPr>
            <p14:xfrm>
              <a:off x="1466850" y="5010150"/>
              <a:ext cx="336550" cy="419100"/>
            </p14:xfrm>
          </p:contentPart>
        </mc:Choice>
        <mc:Fallback xmlns="">
          <p:pic>
            <p:nvPicPr>
              <p:cNvPr id="51" name="Ink 50"/>
            </p:nvPicPr>
            <p:blipFill>
              <a:blip r:embed="rId94"/>
            </p:blipFill>
            <p:spPr>
              <a:xfrm>
                <a:off x="1466850" y="5010150"/>
                <a:ext cx="336550" cy="419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5" p14:bwMode="auto">
            <p14:nvContentPartPr>
              <p14:cNvPr id="52" name="Ink 51"/>
              <p14:cNvContentPartPr/>
              <p14:nvPr/>
            </p14:nvContentPartPr>
            <p14:xfrm>
              <a:off x="1797050" y="5041900"/>
              <a:ext cx="19050" cy="6350"/>
            </p14:xfrm>
          </p:contentPart>
        </mc:Choice>
        <mc:Fallback xmlns="">
          <p:pic>
            <p:nvPicPr>
              <p:cNvPr id="52" name="Ink 51"/>
            </p:nvPicPr>
            <p:blipFill>
              <a:blip r:embed="rId96"/>
            </p:blipFill>
            <p:spPr>
              <a:xfrm>
                <a:off x="1797050" y="5041900"/>
                <a:ext cx="190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7" p14:bwMode="auto">
            <p14:nvContentPartPr>
              <p14:cNvPr id="53" name="Ink 52"/>
              <p14:cNvContentPartPr/>
              <p14:nvPr/>
            </p14:nvContentPartPr>
            <p14:xfrm>
              <a:off x="1898650" y="5137150"/>
              <a:ext cx="19050" cy="95250"/>
            </p14:xfrm>
          </p:contentPart>
        </mc:Choice>
        <mc:Fallback xmlns="">
          <p:pic>
            <p:nvPicPr>
              <p:cNvPr id="53" name="Ink 52"/>
            </p:nvPicPr>
            <p:blipFill>
              <a:blip r:embed="rId98"/>
            </p:blipFill>
            <p:spPr>
              <a:xfrm>
                <a:off x="1898650" y="5137150"/>
                <a:ext cx="19050" cy="95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9" p14:bwMode="auto">
            <p14:nvContentPartPr>
              <p14:cNvPr id="54" name="Ink 53"/>
              <p14:cNvContentPartPr/>
              <p14:nvPr/>
            </p14:nvContentPartPr>
            <p14:xfrm>
              <a:off x="1955800" y="4959350"/>
              <a:ext cx="412750" cy="254000"/>
            </p14:xfrm>
          </p:contentPart>
        </mc:Choice>
        <mc:Fallback xmlns="">
          <p:pic>
            <p:nvPicPr>
              <p:cNvPr id="54" name="Ink 53"/>
            </p:nvPicPr>
            <p:blipFill>
              <a:blip r:embed="rId100"/>
            </p:blipFill>
            <p:spPr>
              <a:xfrm>
                <a:off x="1955800" y="4959350"/>
                <a:ext cx="41275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1" p14:bwMode="auto">
            <p14:nvContentPartPr>
              <p14:cNvPr id="55" name="Ink 54"/>
              <p14:cNvContentPartPr/>
              <p14:nvPr/>
            </p14:nvContentPartPr>
            <p14:xfrm>
              <a:off x="958850" y="4692650"/>
              <a:ext cx="1524000" cy="863600"/>
            </p14:xfrm>
          </p:contentPart>
        </mc:Choice>
        <mc:Fallback xmlns="">
          <p:pic>
            <p:nvPicPr>
              <p:cNvPr id="55" name="Ink 54"/>
            </p:nvPicPr>
            <p:blipFill>
              <a:blip r:embed="rId102"/>
            </p:blipFill>
            <p:spPr>
              <a:xfrm>
                <a:off x="958850" y="4692650"/>
                <a:ext cx="1524000" cy="863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3" p14:bwMode="auto">
            <p14:nvContentPartPr>
              <p14:cNvPr id="56" name="Ink 55"/>
              <p14:cNvContentPartPr/>
              <p14:nvPr/>
            </p14:nvContentPartPr>
            <p14:xfrm>
              <a:off x="2597150" y="4806950"/>
              <a:ext cx="361950" cy="292100"/>
            </p14:xfrm>
          </p:contentPart>
        </mc:Choice>
        <mc:Fallback xmlns="">
          <p:pic>
            <p:nvPicPr>
              <p:cNvPr id="56" name="Ink 55"/>
            </p:nvPicPr>
            <p:blipFill>
              <a:blip r:embed="rId104"/>
            </p:blipFill>
            <p:spPr>
              <a:xfrm>
                <a:off x="2597150" y="4806950"/>
                <a:ext cx="361950" cy="292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5" p14:bwMode="auto">
            <p14:nvContentPartPr>
              <p14:cNvPr id="57" name="Ink 56"/>
              <p14:cNvContentPartPr/>
              <p14:nvPr/>
            </p14:nvContentPartPr>
            <p14:xfrm>
              <a:off x="3257550" y="4356100"/>
              <a:ext cx="438150" cy="666750"/>
            </p14:xfrm>
          </p:contentPart>
        </mc:Choice>
        <mc:Fallback xmlns="">
          <p:pic>
            <p:nvPicPr>
              <p:cNvPr id="57" name="Ink 56"/>
            </p:nvPicPr>
            <p:blipFill>
              <a:blip r:embed="rId106"/>
            </p:blipFill>
            <p:spPr>
              <a:xfrm>
                <a:off x="3257550" y="4356100"/>
                <a:ext cx="438150" cy="6667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7" p14:bwMode="auto">
            <p14:nvContentPartPr>
              <p14:cNvPr id="58" name="Ink 57"/>
              <p14:cNvContentPartPr/>
              <p14:nvPr/>
            </p14:nvContentPartPr>
            <p14:xfrm>
              <a:off x="3657600" y="4362450"/>
              <a:ext cx="31750" cy="133350"/>
            </p14:xfrm>
          </p:contentPart>
        </mc:Choice>
        <mc:Fallback xmlns="">
          <p:pic>
            <p:nvPicPr>
              <p:cNvPr id="58" name="Ink 57"/>
            </p:nvPicPr>
            <p:blipFill>
              <a:blip r:embed="rId108"/>
            </p:blipFill>
            <p:spPr>
              <a:xfrm>
                <a:off x="3657600" y="4362450"/>
                <a:ext cx="31750" cy="133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9" p14:bwMode="auto">
            <p14:nvContentPartPr>
              <p14:cNvPr id="59" name="Ink 58"/>
              <p14:cNvContentPartPr/>
              <p14:nvPr/>
            </p14:nvContentPartPr>
            <p14:xfrm>
              <a:off x="3771900" y="4222750"/>
              <a:ext cx="146050" cy="368300"/>
            </p14:xfrm>
          </p:contentPart>
        </mc:Choice>
        <mc:Fallback xmlns="">
          <p:pic>
            <p:nvPicPr>
              <p:cNvPr id="59" name="Ink 58"/>
            </p:nvPicPr>
            <p:blipFill>
              <a:blip r:embed="rId110"/>
            </p:blipFill>
            <p:spPr>
              <a:xfrm>
                <a:off x="3771900" y="4222750"/>
                <a:ext cx="146050" cy="368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1" p14:bwMode="auto">
            <p14:nvContentPartPr>
              <p14:cNvPr id="60" name="Ink 59"/>
              <p14:cNvContentPartPr/>
              <p14:nvPr/>
            </p14:nvContentPartPr>
            <p14:xfrm>
              <a:off x="3854450" y="4216400"/>
              <a:ext cx="476250" cy="228600"/>
            </p14:xfrm>
          </p:contentPart>
        </mc:Choice>
        <mc:Fallback xmlns="">
          <p:pic>
            <p:nvPicPr>
              <p:cNvPr id="60" name="Ink 59"/>
            </p:nvPicPr>
            <p:blipFill>
              <a:blip r:embed="rId112"/>
            </p:blipFill>
            <p:spPr>
              <a:xfrm>
                <a:off x="3854450" y="4216400"/>
                <a:ext cx="476250" cy="228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3" p14:bwMode="auto">
            <p14:nvContentPartPr>
              <p14:cNvPr id="61" name="Ink 60"/>
              <p14:cNvContentPartPr/>
              <p14:nvPr/>
            </p14:nvContentPartPr>
            <p14:xfrm>
              <a:off x="3175000" y="4025900"/>
              <a:ext cx="1117600" cy="895350"/>
            </p14:xfrm>
          </p:contentPart>
        </mc:Choice>
        <mc:Fallback xmlns="">
          <p:pic>
            <p:nvPicPr>
              <p:cNvPr id="61" name="Ink 60"/>
            </p:nvPicPr>
            <p:blipFill>
              <a:blip r:embed="rId114"/>
            </p:blipFill>
            <p:spPr>
              <a:xfrm>
                <a:off x="3175000" y="4025900"/>
                <a:ext cx="1117600" cy="895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5" p14:bwMode="auto">
            <p14:nvContentPartPr>
              <p14:cNvPr id="62" name="Ink 61"/>
              <p14:cNvContentPartPr/>
              <p14:nvPr/>
            </p14:nvContentPartPr>
            <p14:xfrm>
              <a:off x="1828800" y="5645150"/>
              <a:ext cx="273050" cy="400050"/>
            </p14:xfrm>
          </p:contentPart>
        </mc:Choice>
        <mc:Fallback xmlns="">
          <p:pic>
            <p:nvPicPr>
              <p:cNvPr id="62" name="Ink 61"/>
            </p:nvPicPr>
            <p:blipFill>
              <a:blip r:embed="rId116"/>
            </p:blipFill>
            <p:spPr>
              <a:xfrm>
                <a:off x="1828800" y="5645150"/>
                <a:ext cx="273050" cy="400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7" p14:bwMode="auto">
            <p14:nvContentPartPr>
              <p14:cNvPr id="63" name="Ink 62"/>
              <p14:cNvContentPartPr/>
              <p14:nvPr/>
            </p14:nvContentPartPr>
            <p14:xfrm>
              <a:off x="2165350" y="5511800"/>
              <a:ext cx="360" cy="19050"/>
            </p14:xfrm>
          </p:contentPart>
        </mc:Choice>
        <mc:Fallback xmlns="">
          <p:pic>
            <p:nvPicPr>
              <p:cNvPr id="63" name="Ink 62"/>
            </p:nvPicPr>
            <p:blipFill>
              <a:blip r:embed="rId118"/>
            </p:blipFill>
            <p:spPr>
              <a:xfrm>
                <a:off x="2165350" y="5511800"/>
                <a:ext cx="36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9" p14:bwMode="auto">
            <p14:nvContentPartPr>
              <p14:cNvPr id="64" name="Ink 63"/>
              <p14:cNvContentPartPr/>
              <p14:nvPr/>
            </p14:nvContentPartPr>
            <p14:xfrm>
              <a:off x="2298700" y="5632450"/>
              <a:ext cx="38100" cy="146050"/>
            </p14:xfrm>
          </p:contentPart>
        </mc:Choice>
        <mc:Fallback xmlns="">
          <p:pic>
            <p:nvPicPr>
              <p:cNvPr id="64" name="Ink 63"/>
            </p:nvPicPr>
            <p:blipFill>
              <a:blip r:embed="rId120"/>
            </p:blipFill>
            <p:spPr>
              <a:xfrm>
                <a:off x="2298700" y="5632450"/>
                <a:ext cx="38100" cy="146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1" p14:bwMode="auto">
            <p14:nvContentPartPr>
              <p14:cNvPr id="65" name="Ink 64"/>
              <p14:cNvContentPartPr/>
              <p14:nvPr/>
            </p14:nvContentPartPr>
            <p14:xfrm>
              <a:off x="2343150" y="5410200"/>
              <a:ext cx="406400" cy="241300"/>
            </p14:xfrm>
          </p:contentPart>
        </mc:Choice>
        <mc:Fallback xmlns="">
          <p:pic>
            <p:nvPicPr>
              <p:cNvPr id="65" name="Ink 64"/>
            </p:nvPicPr>
            <p:blipFill>
              <a:blip r:embed="rId122"/>
            </p:blipFill>
            <p:spPr>
              <a:xfrm>
                <a:off x="2343150" y="5410200"/>
                <a:ext cx="406400" cy="241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3" p14:bwMode="auto">
            <p14:nvContentPartPr>
              <p14:cNvPr id="66" name="Ink 65"/>
              <p14:cNvContentPartPr/>
              <p14:nvPr/>
            </p14:nvContentPartPr>
            <p14:xfrm>
              <a:off x="2686050" y="5270500"/>
              <a:ext cx="247650" cy="260350"/>
            </p14:xfrm>
          </p:contentPart>
        </mc:Choice>
        <mc:Fallback xmlns="">
          <p:pic>
            <p:nvPicPr>
              <p:cNvPr id="66" name="Ink 65"/>
            </p:nvPicPr>
            <p:blipFill>
              <a:blip r:embed="rId124"/>
            </p:blipFill>
            <p:spPr>
              <a:xfrm>
                <a:off x="2686050" y="5270500"/>
                <a:ext cx="247650" cy="260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5" p14:bwMode="auto">
            <p14:nvContentPartPr>
              <p14:cNvPr id="67" name="Ink 66"/>
              <p14:cNvContentPartPr/>
              <p14:nvPr/>
            </p14:nvContentPartPr>
            <p14:xfrm>
              <a:off x="1689100" y="5149850"/>
              <a:ext cx="1435100" cy="990600"/>
            </p14:xfrm>
          </p:contentPart>
        </mc:Choice>
        <mc:Fallback xmlns="">
          <p:pic>
            <p:nvPicPr>
              <p:cNvPr id="67" name="Ink 66"/>
            </p:nvPicPr>
            <p:blipFill>
              <a:blip r:embed="rId126"/>
            </p:blipFill>
            <p:spPr>
              <a:xfrm>
                <a:off x="1689100" y="5149850"/>
                <a:ext cx="1435100" cy="9906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221615" y="161925"/>
            <a:ext cx="11667490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Research is a careful investigation to find new facts. It constitutes two words, 'Re' and 'Search' which means investigate again to an already existing fact. The objectives of the research are as follows,</a:t>
            </a:r>
            <a:endParaRPr lang="en-US"/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get an answer to a question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get familiar with a new phenomenon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Review and synthesize the existing knowledge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explore knowledge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find out the solution to a problem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investigate an existing problem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 generate new methods, plan, system, etc.</a:t>
            </a:r>
            <a:endParaRPr lang="en-US"/>
          </a:p>
          <a:p>
            <a:r>
              <a:rPr lang="en-US"/>
              <a:t>So, it is clear that research is not a routine or annual or occasional activity. It is a careful investigation to find a new fact. </a:t>
            </a:r>
            <a:endParaRPr lang="en-US"/>
          </a:p>
        </p:txBody>
      </p:sp>
      <p:sp>
        <p:nvSpPr>
          <p:cNvPr id="100" name="Text Box 99"/>
          <p:cNvSpPr txBox="1"/>
          <p:nvPr/>
        </p:nvSpPr>
        <p:spPr>
          <a:xfrm>
            <a:off x="221615" y="3300095"/>
            <a:ext cx="1121346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तथ्यों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को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सावधानीपूर्वक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इसमें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दो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शब्द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'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री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'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'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सर्च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'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जिसका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अर्थ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पहले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मौजूद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तथ्य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फिर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करना।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शोध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उद्देश्य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इस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प्रकार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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*एक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प्रश्न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उत्तर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पाने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*एक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घटना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परिचित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होने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*मौजूदा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ज्ञान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समीक्षा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और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संश्लेषण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करें*ज्ञान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लगाने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*किसी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समाधान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खोजने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*किसी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मौजूदा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समस्या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*नई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विधियाँ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योजना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प्रणाली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आदि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उत्पन्न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करना।तो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यह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स्पष्ट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कि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अनुसंधान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नियमित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वार्षिक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सामयिक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गतिविधि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नहीं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नए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तथ्य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पता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लगाने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के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लिए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यह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एक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सावधानीपूर्वक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जांच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ea typeface="SimSun" panose="02010600030101010101" pitchFamily="2" charset="-122"/>
                <a:cs typeface="Mangal" panose="02040503050203030202" charset="0"/>
              </a:rPr>
              <a:t>है।</a:t>
            </a:r>
            <a:endParaRPr lang="en-US" b="1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ea typeface="SimSun" panose="02010600030101010101" pitchFamily="2" charset="-122"/>
              <a:cs typeface="Mangal" panose="0204050305020303020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5" name="Ink 4"/>
              <p14:cNvContentPartPr/>
              <p14:nvPr/>
            </p14:nvContentPartPr>
            <p14:xfrm>
              <a:off x="5308600" y="1092200"/>
              <a:ext cx="958850" cy="1492250"/>
            </p14:xfrm>
          </p:contentPart>
        </mc:Choice>
        <mc:Fallback xmlns="">
          <p:pic>
            <p:nvPicPr>
              <p:cNvPr id="5" name="Ink 4"/>
            </p:nvPicPr>
            <p:blipFill>
              <a:blip r:embed="rId2"/>
            </p:blipFill>
            <p:spPr>
              <a:xfrm>
                <a:off x="5308600" y="1092200"/>
                <a:ext cx="958850" cy="1492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6" name="Ink 5"/>
              <p14:cNvContentPartPr/>
              <p14:nvPr/>
            </p14:nvContentPartPr>
            <p14:xfrm>
              <a:off x="6197600" y="4305300"/>
              <a:ext cx="685800" cy="1454150"/>
            </p14:xfrm>
          </p:contentPart>
        </mc:Choice>
        <mc:Fallback xmlns="">
          <p:pic>
            <p:nvPicPr>
              <p:cNvPr id="6" name="Ink 5"/>
            </p:nvPicPr>
            <p:blipFill>
              <a:blip r:embed="rId4"/>
            </p:blipFill>
            <p:spPr>
              <a:xfrm>
                <a:off x="6197600" y="4305300"/>
                <a:ext cx="685800" cy="14541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7" name="Ink 6"/>
              <p14:cNvContentPartPr/>
              <p14:nvPr/>
            </p14:nvContentPartPr>
            <p14:xfrm>
              <a:off x="1098550" y="3606800"/>
              <a:ext cx="692150" cy="360"/>
            </p14:xfrm>
          </p:contentPart>
        </mc:Choice>
        <mc:Fallback xmlns="">
          <p:pic>
            <p:nvPicPr>
              <p:cNvPr id="7" name="Ink 6"/>
            </p:nvPicPr>
            <p:blipFill>
              <a:blip r:embed="rId6"/>
            </p:blipFill>
            <p:spPr>
              <a:xfrm>
                <a:off x="1098550" y="3606800"/>
                <a:ext cx="6921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8" name="Ink 7"/>
              <p14:cNvContentPartPr/>
              <p14:nvPr/>
            </p14:nvContentPartPr>
            <p14:xfrm>
              <a:off x="2781300" y="3606800"/>
              <a:ext cx="774700" cy="360"/>
            </p14:xfrm>
          </p:contentPart>
        </mc:Choice>
        <mc:Fallback xmlns="">
          <p:pic>
            <p:nvPicPr>
              <p:cNvPr id="8" name="Ink 7"/>
            </p:nvPicPr>
            <p:blipFill>
              <a:blip r:embed="rId8"/>
            </p:blipFill>
            <p:spPr>
              <a:xfrm>
                <a:off x="2781300" y="3606800"/>
                <a:ext cx="774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9" name="Ink 8"/>
              <p14:cNvContentPartPr/>
              <p14:nvPr/>
            </p14:nvContentPartPr>
            <p14:xfrm>
              <a:off x="4152900" y="3606800"/>
              <a:ext cx="908050" cy="6350"/>
            </p14:xfrm>
          </p:contentPart>
        </mc:Choice>
        <mc:Fallback xmlns="">
          <p:pic>
            <p:nvPicPr>
              <p:cNvPr id="9" name="Ink 8"/>
            </p:nvPicPr>
            <p:blipFill>
              <a:blip r:embed="rId10"/>
            </p:blipFill>
            <p:spPr>
              <a:xfrm>
                <a:off x="4152900" y="3606800"/>
                <a:ext cx="9080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" p14:bwMode="auto">
            <p14:nvContentPartPr>
              <p14:cNvPr id="10" name="Ink 9"/>
              <p14:cNvContentPartPr/>
              <p14:nvPr/>
            </p14:nvContentPartPr>
            <p14:xfrm>
              <a:off x="3511550" y="82550"/>
              <a:ext cx="1739900" cy="463550"/>
            </p14:xfrm>
          </p:contentPart>
        </mc:Choice>
        <mc:Fallback xmlns="">
          <p:pic>
            <p:nvPicPr>
              <p:cNvPr id="10" name="Ink 9"/>
            </p:nvPicPr>
            <p:blipFill>
              <a:blip r:embed="rId12"/>
            </p:blipFill>
            <p:spPr>
              <a:xfrm>
                <a:off x="3511550" y="82550"/>
                <a:ext cx="1739900" cy="463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" p14:bwMode="auto">
            <p14:nvContentPartPr>
              <p14:cNvPr id="11" name="Ink 10"/>
              <p14:cNvContentPartPr/>
              <p14:nvPr/>
            </p14:nvContentPartPr>
            <p14:xfrm>
              <a:off x="5937250" y="469900"/>
              <a:ext cx="1244600" cy="19050"/>
            </p14:xfrm>
          </p:contentPart>
        </mc:Choice>
        <mc:Fallback xmlns="">
          <p:pic>
            <p:nvPicPr>
              <p:cNvPr id="11" name="Ink 10"/>
            </p:nvPicPr>
            <p:blipFill>
              <a:blip r:embed="rId14"/>
            </p:blipFill>
            <p:spPr>
              <a:xfrm>
                <a:off x="5937250" y="469900"/>
                <a:ext cx="124460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12" name="Ink 11"/>
              <p14:cNvContentPartPr/>
              <p14:nvPr/>
            </p14:nvContentPartPr>
            <p14:xfrm>
              <a:off x="7385050" y="107950"/>
              <a:ext cx="615950" cy="501650"/>
            </p14:xfrm>
          </p:contentPart>
        </mc:Choice>
        <mc:Fallback xmlns="">
          <p:pic>
            <p:nvPicPr>
              <p:cNvPr id="12" name="Ink 11"/>
            </p:nvPicPr>
            <p:blipFill>
              <a:blip r:embed="rId16"/>
            </p:blipFill>
            <p:spPr>
              <a:xfrm>
                <a:off x="7385050" y="107950"/>
                <a:ext cx="615950" cy="501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13" name="Ink 12"/>
              <p14:cNvContentPartPr/>
              <p14:nvPr/>
            </p14:nvContentPartPr>
            <p14:xfrm>
              <a:off x="8166100" y="107950"/>
              <a:ext cx="1035050" cy="615950"/>
            </p14:xfrm>
          </p:contentPart>
        </mc:Choice>
        <mc:Fallback xmlns="">
          <p:pic>
            <p:nvPicPr>
              <p:cNvPr id="13" name="Ink 12"/>
            </p:nvPicPr>
            <p:blipFill>
              <a:blip r:embed="rId18"/>
            </p:blipFill>
            <p:spPr>
              <a:xfrm>
                <a:off x="8166100" y="107950"/>
                <a:ext cx="1035050" cy="615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14" name="Ink 13"/>
              <p14:cNvContentPartPr/>
              <p14:nvPr/>
            </p14:nvContentPartPr>
            <p14:xfrm>
              <a:off x="9893300" y="514350"/>
              <a:ext cx="1371600" cy="360"/>
            </p14:xfrm>
          </p:contentPart>
        </mc:Choice>
        <mc:Fallback xmlns="">
          <p:pic>
            <p:nvPicPr>
              <p:cNvPr id="14" name="Ink 13"/>
            </p:nvPicPr>
            <p:blipFill>
              <a:blip r:embed="rId20"/>
            </p:blipFill>
            <p:spPr>
              <a:xfrm>
                <a:off x="9893300" y="514350"/>
                <a:ext cx="13716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" p14:bwMode="auto">
            <p14:nvContentPartPr>
              <p14:cNvPr id="15" name="Ink 14"/>
              <p14:cNvContentPartPr/>
              <p14:nvPr/>
            </p14:nvContentPartPr>
            <p14:xfrm>
              <a:off x="381000" y="844550"/>
              <a:ext cx="1187450" cy="19050"/>
            </p14:xfrm>
          </p:contentPart>
        </mc:Choice>
        <mc:Fallback xmlns="">
          <p:pic>
            <p:nvPicPr>
              <p:cNvPr id="15" name="Ink 14"/>
            </p:nvPicPr>
            <p:blipFill>
              <a:blip r:embed="rId22"/>
            </p:blipFill>
            <p:spPr>
              <a:xfrm>
                <a:off x="381000" y="844550"/>
                <a:ext cx="11874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" p14:bwMode="auto">
            <p14:nvContentPartPr>
              <p14:cNvPr id="16" name="Ink 15"/>
              <p14:cNvContentPartPr/>
              <p14:nvPr/>
            </p14:nvContentPartPr>
            <p14:xfrm>
              <a:off x="1778000" y="800100"/>
              <a:ext cx="1758950" cy="360"/>
            </p14:xfrm>
          </p:contentPart>
        </mc:Choice>
        <mc:Fallback xmlns="">
          <p:pic>
            <p:nvPicPr>
              <p:cNvPr id="16" name="Ink 15"/>
            </p:nvPicPr>
            <p:blipFill>
              <a:blip r:embed="rId24"/>
            </p:blipFill>
            <p:spPr>
              <a:xfrm>
                <a:off x="1778000" y="800100"/>
                <a:ext cx="17589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" p14:bwMode="auto">
            <p14:nvContentPartPr>
              <p14:cNvPr id="17" name="Ink 16"/>
              <p14:cNvContentPartPr/>
              <p14:nvPr/>
            </p14:nvContentPartPr>
            <p14:xfrm>
              <a:off x="10458450" y="3759200"/>
              <a:ext cx="958850" cy="76200"/>
            </p14:xfrm>
          </p:contentPart>
        </mc:Choice>
        <mc:Fallback xmlns="">
          <p:pic>
            <p:nvPicPr>
              <p:cNvPr id="17" name="Ink 16"/>
            </p:nvPicPr>
            <p:blipFill>
              <a:blip r:embed="rId26"/>
            </p:blipFill>
            <p:spPr>
              <a:xfrm>
                <a:off x="10458450" y="3759200"/>
                <a:ext cx="958850" cy="76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" p14:bwMode="auto">
            <p14:nvContentPartPr>
              <p14:cNvPr id="18" name="Ink 17"/>
              <p14:cNvContentPartPr/>
              <p14:nvPr/>
            </p14:nvContentPartPr>
            <p14:xfrm>
              <a:off x="10350500" y="3937000"/>
              <a:ext cx="838200" cy="69850"/>
            </p14:xfrm>
          </p:contentPart>
        </mc:Choice>
        <mc:Fallback xmlns="">
          <p:pic>
            <p:nvPicPr>
              <p:cNvPr id="18" name="Ink 17"/>
            </p:nvPicPr>
            <p:blipFill>
              <a:blip r:embed="rId28"/>
            </p:blipFill>
            <p:spPr>
              <a:xfrm>
                <a:off x="10350500" y="3937000"/>
                <a:ext cx="838200" cy="69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" p14:bwMode="auto">
            <p14:nvContentPartPr>
              <p14:cNvPr id="19" name="Ink 18"/>
              <p14:cNvContentPartPr/>
              <p14:nvPr/>
            </p14:nvContentPartPr>
            <p14:xfrm>
              <a:off x="1041400" y="4032250"/>
              <a:ext cx="609600" cy="6350"/>
            </p14:xfrm>
          </p:contentPart>
        </mc:Choice>
        <mc:Fallback xmlns="">
          <p:pic>
            <p:nvPicPr>
              <p:cNvPr id="19" name="Ink 18"/>
            </p:nvPicPr>
            <p:blipFill>
              <a:blip r:embed="rId30"/>
            </p:blipFill>
            <p:spPr>
              <a:xfrm>
                <a:off x="1041400" y="4032250"/>
                <a:ext cx="6096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" p14:bwMode="auto">
            <p14:nvContentPartPr>
              <p14:cNvPr id="20" name="Ink 19"/>
              <p14:cNvContentPartPr/>
              <p14:nvPr/>
            </p14:nvContentPartPr>
            <p14:xfrm>
              <a:off x="1168400" y="4089400"/>
              <a:ext cx="400050" cy="69850"/>
            </p14:xfrm>
          </p:contentPart>
        </mc:Choice>
        <mc:Fallback xmlns="">
          <p:pic>
            <p:nvPicPr>
              <p:cNvPr id="20" name="Ink 19"/>
            </p:nvPicPr>
            <p:blipFill>
              <a:blip r:embed="rId32"/>
            </p:blipFill>
            <p:spPr>
              <a:xfrm>
                <a:off x="1168400" y="4089400"/>
                <a:ext cx="400050" cy="698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21" name="Ink 20"/>
              <p14:cNvContentPartPr/>
              <p14:nvPr/>
            </p14:nvContentPartPr>
            <p14:xfrm>
              <a:off x="3581400" y="863600"/>
              <a:ext cx="552450" cy="330200"/>
            </p14:xfrm>
          </p:contentPart>
        </mc:Choice>
        <mc:Fallback xmlns="">
          <p:pic>
            <p:nvPicPr>
              <p:cNvPr id="21" name="Ink 20"/>
            </p:nvPicPr>
            <p:blipFill>
              <a:blip r:embed="rId34"/>
            </p:blipFill>
            <p:spPr>
              <a:xfrm>
                <a:off x="3581400" y="863600"/>
                <a:ext cx="552450" cy="330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" p14:bwMode="auto">
            <p14:nvContentPartPr>
              <p14:cNvPr id="22" name="Ink 21"/>
              <p14:cNvContentPartPr/>
              <p14:nvPr/>
            </p14:nvContentPartPr>
            <p14:xfrm>
              <a:off x="4413250" y="1333500"/>
              <a:ext cx="342900" cy="165100"/>
            </p14:xfrm>
          </p:contentPart>
        </mc:Choice>
        <mc:Fallback xmlns="">
          <p:pic>
            <p:nvPicPr>
              <p:cNvPr id="22" name="Ink 21"/>
            </p:nvPicPr>
            <p:blipFill>
              <a:blip r:embed="rId36"/>
            </p:blipFill>
            <p:spPr>
              <a:xfrm>
                <a:off x="4413250" y="1333500"/>
                <a:ext cx="342900" cy="1651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" p14:bwMode="auto">
            <p14:nvContentPartPr>
              <p14:cNvPr id="23" name="Ink 22"/>
              <p14:cNvContentPartPr/>
              <p14:nvPr/>
            </p14:nvContentPartPr>
            <p14:xfrm>
              <a:off x="3714750" y="4400550"/>
              <a:ext cx="317500" cy="203200"/>
            </p14:xfrm>
          </p:contentPart>
        </mc:Choice>
        <mc:Fallback xmlns="">
          <p:pic>
            <p:nvPicPr>
              <p:cNvPr id="23" name="Ink 22"/>
            </p:nvPicPr>
            <p:blipFill>
              <a:blip r:embed="rId38"/>
            </p:blipFill>
            <p:spPr>
              <a:xfrm>
                <a:off x="3714750" y="4400550"/>
                <a:ext cx="317500" cy="20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" p14:bwMode="auto">
            <p14:nvContentPartPr>
              <p14:cNvPr id="24" name="Ink 23"/>
              <p14:cNvContentPartPr/>
              <p14:nvPr/>
            </p14:nvContentPartPr>
            <p14:xfrm>
              <a:off x="3302000" y="4102100"/>
              <a:ext cx="317500" cy="260350"/>
            </p14:xfrm>
          </p:contentPart>
        </mc:Choice>
        <mc:Fallback xmlns="">
          <p:pic>
            <p:nvPicPr>
              <p:cNvPr id="24" name="Ink 23"/>
            </p:nvPicPr>
            <p:blipFill>
              <a:blip r:embed="rId40"/>
            </p:blipFill>
            <p:spPr>
              <a:xfrm>
                <a:off x="3302000" y="4102100"/>
                <a:ext cx="317500" cy="260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1" p14:bwMode="auto">
            <p14:nvContentPartPr>
              <p14:cNvPr id="25" name="Ink 24"/>
              <p14:cNvContentPartPr/>
              <p14:nvPr/>
            </p14:nvContentPartPr>
            <p14:xfrm>
              <a:off x="5105400" y="1524000"/>
              <a:ext cx="400050" cy="374650"/>
            </p14:xfrm>
          </p:contentPart>
        </mc:Choice>
        <mc:Fallback xmlns="">
          <p:pic>
            <p:nvPicPr>
              <p:cNvPr id="25" name="Ink 24"/>
            </p:nvPicPr>
            <p:blipFill>
              <a:blip r:embed="rId42"/>
            </p:blipFill>
            <p:spPr>
              <a:xfrm>
                <a:off x="5105400" y="1524000"/>
                <a:ext cx="400050" cy="374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3" p14:bwMode="auto">
            <p14:nvContentPartPr>
              <p14:cNvPr id="26" name="Ink 25"/>
              <p14:cNvContentPartPr/>
              <p14:nvPr/>
            </p14:nvContentPartPr>
            <p14:xfrm>
              <a:off x="1028700" y="4997450"/>
              <a:ext cx="565150" cy="19050"/>
            </p14:xfrm>
          </p:contentPart>
        </mc:Choice>
        <mc:Fallback xmlns="">
          <p:pic>
            <p:nvPicPr>
              <p:cNvPr id="26" name="Ink 25"/>
            </p:nvPicPr>
            <p:blipFill>
              <a:blip r:embed="rId44"/>
            </p:blipFill>
            <p:spPr>
              <a:xfrm>
                <a:off x="1028700" y="4997450"/>
                <a:ext cx="565150" cy="190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5" p14:bwMode="auto">
            <p14:nvContentPartPr>
              <p14:cNvPr id="27" name="Ink 26"/>
              <p14:cNvContentPartPr/>
              <p14:nvPr/>
            </p14:nvContentPartPr>
            <p14:xfrm>
              <a:off x="3727450" y="4603750"/>
              <a:ext cx="609600" cy="476250"/>
            </p14:xfrm>
          </p:contentPart>
        </mc:Choice>
        <mc:Fallback xmlns="">
          <p:pic>
            <p:nvPicPr>
              <p:cNvPr id="27" name="Ink 26"/>
            </p:nvPicPr>
            <p:blipFill>
              <a:blip r:embed="rId46"/>
            </p:blipFill>
            <p:spPr>
              <a:xfrm>
                <a:off x="3727450" y="4603750"/>
                <a:ext cx="609600" cy="476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28" name="Ink 27"/>
              <p14:cNvContentPartPr/>
              <p14:nvPr/>
            </p14:nvContentPartPr>
            <p14:xfrm>
              <a:off x="1511300" y="2120900"/>
              <a:ext cx="793750" cy="12700"/>
            </p14:xfrm>
          </p:contentPart>
        </mc:Choice>
        <mc:Fallback xmlns="">
          <p:pic>
            <p:nvPicPr>
              <p:cNvPr id="28" name="Ink 27"/>
            </p:nvPicPr>
            <p:blipFill>
              <a:blip r:embed="rId48"/>
            </p:blipFill>
            <p:spPr>
              <a:xfrm>
                <a:off x="1511300" y="2120900"/>
                <a:ext cx="793750" cy="127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29" name="Ink 28"/>
              <p14:cNvContentPartPr/>
              <p14:nvPr/>
            </p14:nvContentPartPr>
            <p14:xfrm>
              <a:off x="2921000" y="5010150"/>
              <a:ext cx="400050" cy="254000"/>
            </p14:xfrm>
          </p:contentPart>
        </mc:Choice>
        <mc:Fallback xmlns="">
          <p:pic>
            <p:nvPicPr>
              <p:cNvPr id="29" name="Ink 28"/>
            </p:nvPicPr>
            <p:blipFill>
              <a:blip r:embed="rId50"/>
            </p:blipFill>
            <p:spPr>
              <a:xfrm>
                <a:off x="2921000" y="5010150"/>
                <a:ext cx="40005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1" p14:bwMode="auto">
            <p14:nvContentPartPr>
              <p14:cNvPr id="30" name="Ink 29"/>
              <p14:cNvContentPartPr/>
              <p14:nvPr/>
            </p14:nvContentPartPr>
            <p14:xfrm>
              <a:off x="4178300" y="2089150"/>
              <a:ext cx="355600" cy="279400"/>
            </p14:xfrm>
          </p:contentPart>
        </mc:Choice>
        <mc:Fallback xmlns="">
          <p:pic>
            <p:nvPicPr>
              <p:cNvPr id="30" name="Ink 29"/>
            </p:nvPicPr>
            <p:blipFill>
              <a:blip r:embed="rId52"/>
            </p:blipFill>
            <p:spPr>
              <a:xfrm>
                <a:off x="4178300" y="2089150"/>
                <a:ext cx="355600" cy="279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31" name="Ink 30"/>
              <p14:cNvContentPartPr/>
              <p14:nvPr/>
            </p14:nvContentPartPr>
            <p14:xfrm>
              <a:off x="4089400" y="5060950"/>
              <a:ext cx="546100" cy="374650"/>
            </p14:xfrm>
          </p:contentPart>
        </mc:Choice>
        <mc:Fallback xmlns="">
          <p:pic>
            <p:nvPicPr>
              <p:cNvPr id="31" name="Ink 30"/>
            </p:nvPicPr>
            <p:blipFill>
              <a:blip r:embed="rId54"/>
            </p:blipFill>
            <p:spPr>
              <a:xfrm>
                <a:off x="4089400" y="5060950"/>
                <a:ext cx="546100" cy="374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32" name="Ink 31"/>
              <p14:cNvContentPartPr/>
              <p14:nvPr/>
            </p14:nvContentPartPr>
            <p14:xfrm>
              <a:off x="3822700" y="2387600"/>
              <a:ext cx="387350" cy="254000"/>
            </p14:xfrm>
          </p:contentPart>
        </mc:Choice>
        <mc:Fallback xmlns="">
          <p:pic>
            <p:nvPicPr>
              <p:cNvPr id="32" name="Ink 31"/>
            </p:nvPicPr>
            <p:blipFill>
              <a:blip r:embed="rId56"/>
            </p:blipFill>
            <p:spPr>
              <a:xfrm>
                <a:off x="3822700" y="2387600"/>
                <a:ext cx="387350" cy="254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33" name="Ink 32"/>
              <p14:cNvContentPartPr/>
              <p14:nvPr/>
            </p14:nvContentPartPr>
            <p14:xfrm>
              <a:off x="4248150" y="5441950"/>
              <a:ext cx="463550" cy="336550"/>
            </p14:xfrm>
          </p:contentPart>
        </mc:Choice>
        <mc:Fallback xmlns="">
          <p:pic>
            <p:nvPicPr>
              <p:cNvPr id="33" name="Ink 32"/>
            </p:nvPicPr>
            <p:blipFill>
              <a:blip r:embed="rId58"/>
            </p:blipFill>
            <p:spPr>
              <a:xfrm>
                <a:off x="4248150" y="5441950"/>
                <a:ext cx="463550" cy="3365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34" name="Ink 33"/>
              <p14:cNvContentPartPr/>
              <p14:nvPr/>
            </p14:nvContentPartPr>
            <p14:xfrm>
              <a:off x="4876800" y="2565400"/>
              <a:ext cx="539750" cy="361950"/>
            </p14:xfrm>
          </p:contentPart>
        </mc:Choice>
        <mc:Fallback xmlns="">
          <p:pic>
            <p:nvPicPr>
              <p:cNvPr id="34" name="Ink 33"/>
            </p:nvPicPr>
            <p:blipFill>
              <a:blip r:embed="rId60"/>
            </p:blipFill>
            <p:spPr>
              <a:xfrm>
                <a:off x="4876800" y="2565400"/>
                <a:ext cx="539750" cy="361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35" name="Ink 34"/>
              <p14:cNvContentPartPr/>
              <p14:nvPr/>
            </p14:nvContentPartPr>
            <p14:xfrm>
              <a:off x="4832350" y="5708650"/>
              <a:ext cx="412750" cy="349250"/>
            </p14:xfrm>
          </p:contentPart>
        </mc:Choice>
        <mc:Fallback xmlns="">
          <p:pic>
            <p:nvPicPr>
              <p:cNvPr id="35" name="Ink 34"/>
            </p:nvPicPr>
            <p:blipFill>
              <a:blip r:embed="rId62"/>
            </p:blipFill>
            <p:spPr>
              <a:xfrm>
                <a:off x="4832350" y="5708650"/>
                <a:ext cx="412750" cy="3492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36" name="Ink 35"/>
              <p14:cNvContentPartPr/>
              <p14:nvPr/>
            </p14:nvContentPartPr>
            <p14:xfrm>
              <a:off x="1123950" y="3257550"/>
              <a:ext cx="1390650" cy="360"/>
            </p14:xfrm>
          </p:contentPart>
        </mc:Choice>
        <mc:Fallback xmlns="">
          <p:pic>
            <p:nvPicPr>
              <p:cNvPr id="36" name="Ink 35"/>
            </p:nvPicPr>
            <p:blipFill>
              <a:blip r:embed="rId64"/>
            </p:blipFill>
            <p:spPr>
              <a:xfrm>
                <a:off x="1123950" y="3257550"/>
                <a:ext cx="13906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37" name="Ink 36"/>
              <p14:cNvContentPartPr/>
              <p14:nvPr/>
            </p14:nvContentPartPr>
            <p14:xfrm>
              <a:off x="2927350" y="3232150"/>
              <a:ext cx="1130300" cy="6350"/>
            </p14:xfrm>
          </p:contentPart>
        </mc:Choice>
        <mc:Fallback xmlns="">
          <p:pic>
            <p:nvPicPr>
              <p:cNvPr id="37" name="Ink 36"/>
            </p:nvPicPr>
            <p:blipFill>
              <a:blip r:embed="rId66"/>
            </p:blipFill>
            <p:spPr>
              <a:xfrm>
                <a:off x="2927350" y="3232150"/>
                <a:ext cx="113030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7" p14:bwMode="auto">
            <p14:nvContentPartPr>
              <p14:cNvPr id="38" name="Ink 37"/>
              <p14:cNvContentPartPr/>
              <p14:nvPr/>
            </p14:nvContentPartPr>
            <p14:xfrm>
              <a:off x="4508500" y="3238500"/>
              <a:ext cx="679450" cy="6350"/>
            </p14:xfrm>
          </p:contentPart>
        </mc:Choice>
        <mc:Fallback xmlns="">
          <p:pic>
            <p:nvPicPr>
              <p:cNvPr id="38" name="Ink 37"/>
            </p:nvPicPr>
            <p:blipFill>
              <a:blip r:embed="rId68"/>
            </p:blipFill>
            <p:spPr>
              <a:xfrm>
                <a:off x="4508500" y="3238500"/>
                <a:ext cx="6794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9" p14:bwMode="auto">
            <p14:nvContentPartPr>
              <p14:cNvPr id="39" name="Ink 38"/>
              <p14:cNvContentPartPr/>
              <p14:nvPr/>
            </p14:nvContentPartPr>
            <p14:xfrm>
              <a:off x="5676900" y="3263900"/>
              <a:ext cx="1123950" cy="6350"/>
            </p14:xfrm>
          </p:contentPart>
        </mc:Choice>
        <mc:Fallback xmlns="">
          <p:pic>
            <p:nvPicPr>
              <p:cNvPr id="39" name="Ink 38"/>
            </p:nvPicPr>
            <p:blipFill>
              <a:blip r:embed="rId70"/>
            </p:blipFill>
            <p:spPr>
              <a:xfrm>
                <a:off x="5676900" y="3263900"/>
                <a:ext cx="11239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1" p14:bwMode="auto">
            <p14:nvContentPartPr>
              <p14:cNvPr id="40" name="Ink 39"/>
              <p14:cNvContentPartPr/>
              <p14:nvPr/>
            </p14:nvContentPartPr>
            <p14:xfrm>
              <a:off x="7327900" y="2800350"/>
              <a:ext cx="4699000" cy="495300"/>
            </p14:xfrm>
          </p:contentPart>
        </mc:Choice>
        <mc:Fallback xmlns="">
          <p:pic>
            <p:nvPicPr>
              <p:cNvPr id="40" name="Ink 39"/>
            </p:nvPicPr>
            <p:blipFill>
              <a:blip r:embed="rId72"/>
            </p:blipFill>
            <p:spPr>
              <a:xfrm>
                <a:off x="7327900" y="2800350"/>
                <a:ext cx="4699000" cy="4953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3" p14:bwMode="auto">
            <p14:nvContentPartPr>
              <p14:cNvPr id="41" name="Ink 40"/>
              <p14:cNvContentPartPr/>
              <p14:nvPr/>
            </p14:nvContentPartPr>
            <p14:xfrm>
              <a:off x="7219950" y="6438900"/>
              <a:ext cx="2863850" cy="25400"/>
            </p14:xfrm>
          </p:contentPart>
        </mc:Choice>
        <mc:Fallback xmlns="">
          <p:pic>
            <p:nvPicPr>
              <p:cNvPr id="41" name="Ink 40"/>
            </p:nvPicPr>
            <p:blipFill>
              <a:blip r:embed="rId74"/>
            </p:blipFill>
            <p:spPr>
              <a:xfrm>
                <a:off x="7219950" y="6438900"/>
                <a:ext cx="2863850" cy="25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5" p14:bwMode="auto">
            <p14:nvContentPartPr>
              <p14:cNvPr id="42" name="Ink 41"/>
              <p14:cNvContentPartPr/>
              <p14:nvPr/>
            </p14:nvContentPartPr>
            <p14:xfrm>
              <a:off x="8445500" y="6515100"/>
              <a:ext cx="1968500" cy="12700"/>
            </p14:xfrm>
          </p:contentPart>
        </mc:Choice>
        <mc:Fallback xmlns="">
          <p:pic>
            <p:nvPicPr>
              <p:cNvPr id="42" name="Ink 41"/>
            </p:nvPicPr>
            <p:blipFill>
              <a:blip r:embed="rId76"/>
            </p:blipFill>
            <p:spPr>
              <a:xfrm>
                <a:off x="8445500" y="6515100"/>
                <a:ext cx="1968500" cy="127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8523</Words>
  <Application>WPS Presentation</Application>
  <PresentationFormat>Widescreen</PresentationFormat>
  <Paragraphs>362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Bahnschrift SemiBold</vt:lpstr>
      <vt:lpstr>Times New Roman</vt:lpstr>
      <vt:lpstr>Mangal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UGC NET 2022</dc:title>
  <dc:creator/>
  <cp:lastModifiedBy>91956</cp:lastModifiedBy>
  <cp:revision>3</cp:revision>
  <dcterms:created xsi:type="dcterms:W3CDTF">2022-01-11T08:27:35Z</dcterms:created>
  <dcterms:modified xsi:type="dcterms:W3CDTF">2022-01-11T09:21:28Z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49927B3D09CA458B8D81219CB27DD1CC</vt:lpwstr>
  </property>
  <property fmtid="{D5CDD505-2E9C-101B-9397-08002B2CF9AE}" pid="3" name="KSOProductBuildVer">
    <vt:lpwstr>1033-11.2.0.10443</vt:lpwstr>
  </property>
</Properties>
</file>